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5" r:id="rId2"/>
    <p:sldId id="268" r:id="rId3"/>
    <p:sldId id="284" r:id="rId4"/>
    <p:sldId id="274" r:id="rId5"/>
    <p:sldId id="275" r:id="rId6"/>
    <p:sldId id="27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03"/>
    <p:restoredTop sz="86397"/>
  </p:normalViewPr>
  <p:slideViewPr>
    <p:cSldViewPr snapToGrid="0" snapToObjects="1">
      <p:cViewPr varScale="1">
        <p:scale>
          <a:sx n="113" d="100"/>
          <a:sy n="113" d="100"/>
        </p:scale>
        <p:origin x="176" y="4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02F6-050F-F940-91BE-91CF408C3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AA6F15-0405-7D44-89B2-FEFE003B4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95AA3-D2B2-0841-A79E-627A37576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FEC8C-849F-584D-80B5-B382976FC4F6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CC7C0-477E-C547-A227-9D47B54AF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97C6D-1275-D742-81F2-45F23B366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F548-2C80-FF4A-ACCD-9C93223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BEC6-F1DE-7248-86DE-476BDFF8A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EA28A4-C3C4-6642-BFCE-863884735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2B30E-0A36-314D-A44C-B2FE7C9D5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FEC8C-849F-584D-80B5-B382976FC4F6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5B745-040B-2B41-B933-473A80F38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16159-2C84-744A-ACAC-13109D3A8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F548-2C80-FF4A-ACCD-9C93223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58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32285E-28CB-514A-B9C5-447415B367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7ABC1-84E4-A142-9736-77F37C8B1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58A35-B5F7-2841-9D6E-C70158852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FEC8C-849F-584D-80B5-B382976FC4F6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C2F00-7D47-F041-8FC2-6E357B569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CA1C5-628B-994A-A59B-7694A429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F548-2C80-FF4A-ACCD-9C93223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3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751F5-B17A-4041-8B5D-400A2590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4FA88-6CA9-EA4C-AB0B-EF0DB97A2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1F153-64B7-E940-B71E-CA595C1B5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FEC8C-849F-584D-80B5-B382976FC4F6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05C5B-6BCE-1C4F-BBF6-DB8E1CACC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72DEE-E3B4-4E44-BC4A-7AF83301D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F548-2C80-FF4A-ACCD-9C93223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74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7ED5B-9C49-CE41-B8A6-EBA72548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ADAD2-3AD9-C14E-BABA-B3B75A34F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B0621-0D19-4746-BA34-F4B396C06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FEC8C-849F-584D-80B5-B382976FC4F6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40270-2D92-2542-AE88-392AAAC32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5B804-B7A3-3543-946A-E354F79F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F548-2C80-FF4A-ACCD-9C93223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96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4DC5-51D6-2F44-B506-E96EFD8B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337DF-C6AB-2940-AEE7-D238DD51A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67CDD7-DD55-7C40-979C-2BE66FB0F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1781B-32CC-B943-B7B4-C93EC60D0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FEC8C-849F-584D-80B5-B382976FC4F6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9BD1F-E6BC-254D-8C09-CE6869DD6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C919F-73CF-3E4B-9C3A-3757B08B0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F548-2C80-FF4A-ACCD-9C93223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87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8AB7-5B25-8044-84EE-42D35EFD1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49885-5BFE-E04A-8033-69FF0831F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229E7-9876-AC48-9522-2E3212474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A1781C-F6FA-3D41-B9E7-493BE37B3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45270A-2414-C44D-B744-CFB72C4621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CAF5DC-FDA7-5E43-8B68-BA9852452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FEC8C-849F-584D-80B5-B382976FC4F6}" type="datetimeFigureOut">
              <a:rPr lang="en-US" smtClean="0"/>
              <a:t>9/7/21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C829CD-8B08-B044-8E0B-D1D03456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CD54F1-C8A7-8347-93BB-BD3B63125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F548-2C80-FF4A-ACCD-9C93223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1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FD35-1D92-0345-807F-0C1D9330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07C104-DCBA-4546-9813-B157DCD3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FEC8C-849F-584D-80B5-B382976FC4F6}" type="datetimeFigureOut">
              <a:rPr lang="en-US" smtClean="0"/>
              <a:t>9/7/21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6D40D-DB00-9D4E-BCA8-ABD1FFABB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2B16C-201A-DD4C-85C8-A64658629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F548-2C80-FF4A-ACCD-9C93223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6D0644-1FE9-1E46-A3D2-5B28D8699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FEC8C-849F-584D-80B5-B382976FC4F6}" type="datetimeFigureOut">
              <a:rPr lang="en-US" smtClean="0"/>
              <a:t>9/7/21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C14D8C-B284-8647-8DB4-234622F7C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352BF-1658-7E46-92BB-518C9164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F548-2C80-FF4A-ACCD-9C93223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63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9FE3-0A1B-4742-8EDE-783A4923C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7BD8-70F8-F446-8648-8153D5ABB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11A84-7075-E948-9739-89BB81DC5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2D7220-11EA-5042-8CB4-5959B1365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FEC8C-849F-584D-80B5-B382976FC4F6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287B0-8B0B-4648-8C97-23F364715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AEB13-0111-8C43-BE2F-857AFB621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F548-2C80-FF4A-ACCD-9C93223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84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00A94-66ED-F440-AEA6-69CF7E3C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DBE748-F29E-BF40-8146-635DB4C3F9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1E284-38B9-584A-8925-D50844A220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53A4A-EEF5-B140-819F-FADB297AA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FEC8C-849F-584D-80B5-B382976FC4F6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6408D-A34C-344F-8181-DD81FD1BB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49746-C210-534A-8FB6-E772A31E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F548-2C80-FF4A-ACCD-9C93223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74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184007-EC5E-E540-846D-692EE069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CA6F3-A4B7-2D4B-9571-481C8BCD8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14335-CCD6-2440-9F71-6ADCCE3AB7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FEC8C-849F-584D-80B5-B382976FC4F6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AFF56-D103-9D42-A1AF-CB95DDE5C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3D517-FA25-174C-8E45-B466B3A87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CF548-2C80-FF4A-ACCD-9C93223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53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377AE-6387-6E48-AF4A-7BB2498033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ZA" dirty="0"/>
              <a:t>A practical introduction to neural networks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E2D1AE-C54B-E94C-B03E-8956B4896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05287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Ian Durbach</a:t>
            </a:r>
          </a:p>
          <a:p>
            <a:r>
              <a:rPr lang="en-US" dirty="0"/>
              <a:t>University of St Andrews / University of Cape Town</a:t>
            </a:r>
          </a:p>
          <a:p>
            <a:r>
              <a:rPr lang="en-US" dirty="0" err="1"/>
              <a:t>indurbach@gmail.com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0458C7-3D94-3140-B9F2-4A102CB7B51A}"/>
              </a:ext>
            </a:extLst>
          </p:cNvPr>
          <p:cNvSpPr/>
          <p:nvPr/>
        </p:nvSpPr>
        <p:spPr>
          <a:xfrm>
            <a:off x="3717208" y="3429000"/>
            <a:ext cx="4891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Part 2: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745054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90F26A-262D-3549-95BE-AAB5D1818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690470" y="178619"/>
            <a:ext cx="183859" cy="6500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EB6253-DD52-2A43-9B5E-E0459E2DA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36" y="1933286"/>
            <a:ext cx="2631210" cy="263121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6238C08-50AF-AF4E-AC31-82B357E963D0}"/>
              </a:ext>
            </a:extLst>
          </p:cNvPr>
          <p:cNvGrpSpPr/>
          <p:nvPr/>
        </p:nvGrpSpPr>
        <p:grpSpPr>
          <a:xfrm>
            <a:off x="9950867" y="953587"/>
            <a:ext cx="1392701" cy="1252024"/>
            <a:chOff x="9008756" y="980483"/>
            <a:chExt cx="1392701" cy="125202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892C7D-9025-4142-93C5-FCED24A7CFB1}"/>
                </a:ext>
              </a:extLst>
            </p:cNvPr>
            <p:cNvSpPr/>
            <p:nvPr/>
          </p:nvSpPr>
          <p:spPr>
            <a:xfrm>
              <a:off x="9008756" y="980483"/>
              <a:ext cx="1392701" cy="125202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49A18D-A146-7D41-B12A-583506CE7F9E}"/>
                </a:ext>
              </a:extLst>
            </p:cNvPr>
            <p:cNvSpPr txBox="1"/>
            <p:nvPr/>
          </p:nvSpPr>
          <p:spPr>
            <a:xfrm>
              <a:off x="9025115" y="1313851"/>
              <a:ext cx="12801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 middle ages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A8402C9-6A21-AA42-9FE2-7656C264C0CB}"/>
              </a:ext>
            </a:extLst>
          </p:cNvPr>
          <p:cNvGrpSpPr/>
          <p:nvPr/>
        </p:nvGrpSpPr>
        <p:grpSpPr>
          <a:xfrm>
            <a:off x="9950867" y="2989392"/>
            <a:ext cx="1392701" cy="1252024"/>
            <a:chOff x="9008756" y="980483"/>
            <a:chExt cx="1392701" cy="1252024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CE8969-5DB2-984E-8452-01E5A2FBF54B}"/>
                </a:ext>
              </a:extLst>
            </p:cNvPr>
            <p:cNvSpPr/>
            <p:nvPr/>
          </p:nvSpPr>
          <p:spPr>
            <a:xfrm>
              <a:off x="9008756" y="980483"/>
              <a:ext cx="1392701" cy="125202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5F0248-9202-8B44-8EC7-4D6EB20883F4}"/>
                </a:ext>
              </a:extLst>
            </p:cNvPr>
            <p:cNvSpPr txBox="1"/>
            <p:nvPr/>
          </p:nvSpPr>
          <p:spPr>
            <a:xfrm>
              <a:off x="9025114" y="1273777"/>
              <a:ext cx="12801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    </a:t>
              </a:r>
              <a:r>
                <a:rPr lang="en-US" dirty="0">
                  <a:solidFill>
                    <a:srgbClr val="0070C0"/>
                  </a:solidFill>
                </a:rPr>
                <a:t>early renaissance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AC0F12-5232-2446-992F-EFC76613C2AF}"/>
              </a:ext>
            </a:extLst>
          </p:cNvPr>
          <p:cNvGrpSpPr/>
          <p:nvPr/>
        </p:nvGrpSpPr>
        <p:grpSpPr>
          <a:xfrm>
            <a:off x="9950867" y="4998301"/>
            <a:ext cx="1392701" cy="1252024"/>
            <a:chOff x="9008756" y="980483"/>
            <a:chExt cx="1392701" cy="125202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801BE3-B3B5-3547-83D9-AE1CFF09A80C}"/>
                </a:ext>
              </a:extLst>
            </p:cNvPr>
            <p:cNvSpPr/>
            <p:nvPr/>
          </p:nvSpPr>
          <p:spPr>
            <a:xfrm>
              <a:off x="9008756" y="980483"/>
              <a:ext cx="1392701" cy="125202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D8392A-28C5-5540-A7CD-775A99AFF302}"/>
                </a:ext>
              </a:extLst>
            </p:cNvPr>
            <p:cNvSpPr txBox="1"/>
            <p:nvPr/>
          </p:nvSpPr>
          <p:spPr>
            <a:xfrm>
              <a:off x="9065025" y="1277226"/>
              <a:ext cx="12801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    </a:t>
              </a:r>
              <a:r>
                <a:rPr lang="en-US" dirty="0">
                  <a:solidFill>
                    <a:srgbClr val="0070C0"/>
                  </a:solidFill>
                </a:rPr>
                <a:t>late renaissance</a:t>
              </a: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8E550630-C708-0349-AF81-5ACCBC0C0400}"/>
              </a:ext>
            </a:extLst>
          </p:cNvPr>
          <p:cNvSpPr/>
          <p:nvPr/>
        </p:nvSpPr>
        <p:spPr>
          <a:xfrm>
            <a:off x="7179733" y="953587"/>
            <a:ext cx="391674" cy="441346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FDC4415-CF7A-3C4E-937C-7586178B5EB6}"/>
              </a:ext>
            </a:extLst>
          </p:cNvPr>
          <p:cNvSpPr/>
          <p:nvPr/>
        </p:nvSpPr>
        <p:spPr>
          <a:xfrm>
            <a:off x="7196092" y="1712613"/>
            <a:ext cx="391674" cy="441346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7193EE0-C4A3-FC40-B087-E8BD8A569B81}"/>
              </a:ext>
            </a:extLst>
          </p:cNvPr>
          <p:cNvSpPr/>
          <p:nvPr/>
        </p:nvSpPr>
        <p:spPr>
          <a:xfrm>
            <a:off x="7196092" y="2471639"/>
            <a:ext cx="391674" cy="441346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5F34E7-18A2-174C-AC36-89DFB4109606}"/>
              </a:ext>
            </a:extLst>
          </p:cNvPr>
          <p:cNvSpPr/>
          <p:nvPr/>
        </p:nvSpPr>
        <p:spPr>
          <a:xfrm>
            <a:off x="7196092" y="3317323"/>
            <a:ext cx="391674" cy="441346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7463A82-4AB0-E243-A5A8-7BBF7EF398BD}"/>
              </a:ext>
            </a:extLst>
          </p:cNvPr>
          <p:cNvSpPr/>
          <p:nvPr/>
        </p:nvSpPr>
        <p:spPr>
          <a:xfrm>
            <a:off x="7224920" y="4100528"/>
            <a:ext cx="391674" cy="441346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46E323-4D22-A241-A4E2-8AE41D904A6B}"/>
              </a:ext>
            </a:extLst>
          </p:cNvPr>
          <p:cNvSpPr/>
          <p:nvPr/>
        </p:nvSpPr>
        <p:spPr>
          <a:xfrm>
            <a:off x="7238775" y="4883733"/>
            <a:ext cx="391674" cy="441346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5AEC8C6-1171-644D-BA77-712442EE0BA7}"/>
              </a:ext>
            </a:extLst>
          </p:cNvPr>
          <p:cNvSpPr/>
          <p:nvPr/>
        </p:nvSpPr>
        <p:spPr>
          <a:xfrm>
            <a:off x="7259457" y="5666938"/>
            <a:ext cx="391674" cy="441346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3F554C-ACB8-794E-9A59-85C64893096A}"/>
              </a:ext>
            </a:extLst>
          </p:cNvPr>
          <p:cNvSpPr/>
          <p:nvPr/>
        </p:nvSpPr>
        <p:spPr>
          <a:xfrm>
            <a:off x="8678541" y="1712613"/>
            <a:ext cx="391674" cy="441346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4D4DF84-F46E-D942-860A-7F3BBBE5FF54}"/>
              </a:ext>
            </a:extLst>
          </p:cNvPr>
          <p:cNvSpPr/>
          <p:nvPr/>
        </p:nvSpPr>
        <p:spPr>
          <a:xfrm>
            <a:off x="8678541" y="2471639"/>
            <a:ext cx="391674" cy="441346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272B01-FB9F-394F-8C45-ADC5704FFFD9}"/>
              </a:ext>
            </a:extLst>
          </p:cNvPr>
          <p:cNvSpPr/>
          <p:nvPr/>
        </p:nvSpPr>
        <p:spPr>
          <a:xfrm>
            <a:off x="8678541" y="3317323"/>
            <a:ext cx="391674" cy="441346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64EB195-18CE-E344-B23E-8C5EBAA20C82}"/>
              </a:ext>
            </a:extLst>
          </p:cNvPr>
          <p:cNvSpPr/>
          <p:nvPr/>
        </p:nvSpPr>
        <p:spPr>
          <a:xfrm>
            <a:off x="8707369" y="4100528"/>
            <a:ext cx="391674" cy="441346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920579-75B2-D14A-AADD-BD0AC4184FE7}"/>
              </a:ext>
            </a:extLst>
          </p:cNvPr>
          <p:cNvSpPr/>
          <p:nvPr/>
        </p:nvSpPr>
        <p:spPr>
          <a:xfrm>
            <a:off x="8721224" y="4883733"/>
            <a:ext cx="391674" cy="441346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35B6F0D1-E8D0-414C-82CE-7ED4485F0892}"/>
              </a:ext>
            </a:extLst>
          </p:cNvPr>
          <p:cNvSpPr txBox="1">
            <a:spLocks/>
          </p:cNvSpPr>
          <p:nvPr/>
        </p:nvSpPr>
        <p:spPr>
          <a:xfrm>
            <a:off x="293020" y="21583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classification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1F88E56-36BF-6B4C-AEC9-491933C8122D}"/>
              </a:ext>
            </a:extLst>
          </p:cNvPr>
          <p:cNvCxnSpPr/>
          <p:nvPr/>
        </p:nvCxnSpPr>
        <p:spPr>
          <a:xfrm>
            <a:off x="1164936" y="4883733"/>
            <a:ext cx="2631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F519052-3505-6147-95D7-C01756A9C6D2}"/>
              </a:ext>
            </a:extLst>
          </p:cNvPr>
          <p:cNvCxnSpPr>
            <a:cxnSpLocks/>
          </p:cNvCxnSpPr>
          <p:nvPr/>
        </p:nvCxnSpPr>
        <p:spPr>
          <a:xfrm flipV="1">
            <a:off x="818573" y="1933286"/>
            <a:ext cx="0" cy="2608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EDD4932-05A0-104C-8B68-E77E2D392ED9}"/>
              </a:ext>
            </a:extLst>
          </p:cNvPr>
          <p:cNvSpPr txBox="1"/>
          <p:nvPr/>
        </p:nvSpPr>
        <p:spPr>
          <a:xfrm>
            <a:off x="3510253" y="4961671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50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E08DEC-F5C6-674C-9504-BDC0D14F2A4B}"/>
              </a:ext>
            </a:extLst>
          </p:cNvPr>
          <p:cNvSpPr txBox="1"/>
          <p:nvPr/>
        </p:nvSpPr>
        <p:spPr>
          <a:xfrm>
            <a:off x="375228" y="4347849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50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25ED7F7-417E-4240-9FB3-2A40DC5754CE}"/>
              </a:ext>
            </a:extLst>
          </p:cNvPr>
          <p:cNvSpPr txBox="1"/>
          <p:nvPr/>
        </p:nvSpPr>
        <p:spPr>
          <a:xfrm>
            <a:off x="1032592" y="4944500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26C481-6413-624A-A7E9-DD7F66256422}"/>
              </a:ext>
            </a:extLst>
          </p:cNvPr>
          <p:cNvSpPr txBox="1"/>
          <p:nvPr/>
        </p:nvSpPr>
        <p:spPr>
          <a:xfrm>
            <a:off x="416064" y="1875361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F69188E4-8088-5E4B-AA74-FA96620F00CB}"/>
              </a:ext>
            </a:extLst>
          </p:cNvPr>
          <p:cNvSpPr/>
          <p:nvPr/>
        </p:nvSpPr>
        <p:spPr>
          <a:xfrm>
            <a:off x="5430982" y="215832"/>
            <a:ext cx="119838" cy="4630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63588743-89E2-DD40-A020-A9DEE30BCB41}"/>
              </a:ext>
            </a:extLst>
          </p:cNvPr>
          <p:cNvSpPr/>
          <p:nvPr/>
        </p:nvSpPr>
        <p:spPr>
          <a:xfrm>
            <a:off x="5430982" y="708310"/>
            <a:ext cx="119838" cy="4630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C317FA49-DF84-164D-A160-74EC7D9DA8CF}"/>
              </a:ext>
            </a:extLst>
          </p:cNvPr>
          <p:cNvSpPr/>
          <p:nvPr/>
        </p:nvSpPr>
        <p:spPr>
          <a:xfrm>
            <a:off x="5430982" y="1205632"/>
            <a:ext cx="119838" cy="4630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6809C7-2F07-034A-9F15-B69F8006DD60}"/>
              </a:ext>
            </a:extLst>
          </p:cNvPr>
          <p:cNvSpPr txBox="1"/>
          <p:nvPr/>
        </p:nvSpPr>
        <p:spPr>
          <a:xfrm>
            <a:off x="4771018" y="275388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Row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11BB30-DF07-4D41-8280-0BB2DC9C35D8}"/>
              </a:ext>
            </a:extLst>
          </p:cNvPr>
          <p:cNvSpPr txBox="1"/>
          <p:nvPr/>
        </p:nvSpPr>
        <p:spPr>
          <a:xfrm>
            <a:off x="4743308" y="774155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Row 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9F7826-8AAD-0F45-9507-EE33AC46ACAE}"/>
              </a:ext>
            </a:extLst>
          </p:cNvPr>
          <p:cNvSpPr txBox="1"/>
          <p:nvPr/>
        </p:nvSpPr>
        <p:spPr>
          <a:xfrm>
            <a:off x="4757161" y="1272922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Row 3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935E8A85-9C07-4A4A-9A9D-D929204B9DCD}"/>
              </a:ext>
            </a:extLst>
          </p:cNvPr>
          <p:cNvSpPr/>
          <p:nvPr/>
        </p:nvSpPr>
        <p:spPr>
          <a:xfrm>
            <a:off x="401782" y="665018"/>
            <a:ext cx="10751127" cy="5030982"/>
          </a:xfrm>
          <a:custGeom>
            <a:avLst/>
            <a:gdLst>
              <a:gd name="connsiteX0" fmla="*/ 0 w 10751127"/>
              <a:gd name="connsiteY0" fmla="*/ 2715491 h 5030982"/>
              <a:gd name="connsiteX1" fmla="*/ 180109 w 10751127"/>
              <a:gd name="connsiteY1" fmla="*/ 1579418 h 5030982"/>
              <a:gd name="connsiteX2" fmla="*/ 277091 w 10751127"/>
              <a:gd name="connsiteY2" fmla="*/ 1191491 h 5030982"/>
              <a:gd name="connsiteX3" fmla="*/ 318654 w 10751127"/>
              <a:gd name="connsiteY3" fmla="*/ 1177637 h 5030982"/>
              <a:gd name="connsiteX4" fmla="*/ 332509 w 10751127"/>
              <a:gd name="connsiteY4" fmla="*/ 2978727 h 5030982"/>
              <a:gd name="connsiteX5" fmla="*/ 554182 w 10751127"/>
              <a:gd name="connsiteY5" fmla="*/ 3948546 h 5030982"/>
              <a:gd name="connsiteX6" fmla="*/ 692727 w 10751127"/>
              <a:gd name="connsiteY6" fmla="*/ 4294909 h 5030982"/>
              <a:gd name="connsiteX7" fmla="*/ 748145 w 10751127"/>
              <a:gd name="connsiteY7" fmla="*/ 4308764 h 5030982"/>
              <a:gd name="connsiteX8" fmla="*/ 1080654 w 10751127"/>
              <a:gd name="connsiteY8" fmla="*/ 2854037 h 5030982"/>
              <a:gd name="connsiteX9" fmla="*/ 1260763 w 10751127"/>
              <a:gd name="connsiteY9" fmla="*/ 2175164 h 5030982"/>
              <a:gd name="connsiteX10" fmla="*/ 1316182 w 10751127"/>
              <a:gd name="connsiteY10" fmla="*/ 2064327 h 5030982"/>
              <a:gd name="connsiteX11" fmla="*/ 1357745 w 10751127"/>
              <a:gd name="connsiteY11" fmla="*/ 2410691 h 5030982"/>
              <a:gd name="connsiteX12" fmla="*/ 1427018 w 10751127"/>
              <a:gd name="connsiteY12" fmla="*/ 3463637 h 5030982"/>
              <a:gd name="connsiteX13" fmla="*/ 1454727 w 10751127"/>
              <a:gd name="connsiteY13" fmla="*/ 3560618 h 5030982"/>
              <a:gd name="connsiteX14" fmla="*/ 1524000 w 10751127"/>
              <a:gd name="connsiteY14" fmla="*/ 3906982 h 5030982"/>
              <a:gd name="connsiteX15" fmla="*/ 1607127 w 10751127"/>
              <a:gd name="connsiteY15" fmla="*/ 3228109 h 5030982"/>
              <a:gd name="connsiteX16" fmla="*/ 1717963 w 10751127"/>
              <a:gd name="connsiteY16" fmla="*/ 2244437 h 5030982"/>
              <a:gd name="connsiteX17" fmla="*/ 1898073 w 10751127"/>
              <a:gd name="connsiteY17" fmla="*/ 1094509 h 5030982"/>
              <a:gd name="connsiteX18" fmla="*/ 1939636 w 10751127"/>
              <a:gd name="connsiteY18" fmla="*/ 1579418 h 5030982"/>
              <a:gd name="connsiteX19" fmla="*/ 1967345 w 10751127"/>
              <a:gd name="connsiteY19" fmla="*/ 2299855 h 5030982"/>
              <a:gd name="connsiteX20" fmla="*/ 2133600 w 10751127"/>
              <a:gd name="connsiteY20" fmla="*/ 3754582 h 5030982"/>
              <a:gd name="connsiteX21" fmla="*/ 2161309 w 10751127"/>
              <a:gd name="connsiteY21" fmla="*/ 3629891 h 5030982"/>
              <a:gd name="connsiteX22" fmla="*/ 2175163 w 10751127"/>
              <a:gd name="connsiteY22" fmla="*/ 3422073 h 5030982"/>
              <a:gd name="connsiteX23" fmla="*/ 2189018 w 10751127"/>
              <a:gd name="connsiteY23" fmla="*/ 3158837 h 5030982"/>
              <a:gd name="connsiteX24" fmla="*/ 2202873 w 10751127"/>
              <a:gd name="connsiteY24" fmla="*/ 2826327 h 5030982"/>
              <a:gd name="connsiteX25" fmla="*/ 2286000 w 10751127"/>
              <a:gd name="connsiteY25" fmla="*/ 2008909 h 5030982"/>
              <a:gd name="connsiteX26" fmla="*/ 2313709 w 10751127"/>
              <a:gd name="connsiteY26" fmla="*/ 1842655 h 5030982"/>
              <a:gd name="connsiteX27" fmla="*/ 2466109 w 10751127"/>
              <a:gd name="connsiteY27" fmla="*/ 1219200 h 5030982"/>
              <a:gd name="connsiteX28" fmla="*/ 2521527 w 10751127"/>
              <a:gd name="connsiteY28" fmla="*/ 1136073 h 5030982"/>
              <a:gd name="connsiteX29" fmla="*/ 2646218 w 10751127"/>
              <a:gd name="connsiteY29" fmla="*/ 1745673 h 5030982"/>
              <a:gd name="connsiteX30" fmla="*/ 2757054 w 10751127"/>
              <a:gd name="connsiteY30" fmla="*/ 2618509 h 5030982"/>
              <a:gd name="connsiteX31" fmla="*/ 3020291 w 10751127"/>
              <a:gd name="connsiteY31" fmla="*/ 4281055 h 5030982"/>
              <a:gd name="connsiteX32" fmla="*/ 3089563 w 10751127"/>
              <a:gd name="connsiteY32" fmla="*/ 2964873 h 5030982"/>
              <a:gd name="connsiteX33" fmla="*/ 3325091 w 10751127"/>
              <a:gd name="connsiteY33" fmla="*/ 1260764 h 5030982"/>
              <a:gd name="connsiteX34" fmla="*/ 3491345 w 10751127"/>
              <a:gd name="connsiteY34" fmla="*/ 928255 h 5030982"/>
              <a:gd name="connsiteX35" fmla="*/ 3588327 w 10751127"/>
              <a:gd name="connsiteY35" fmla="*/ 1925782 h 5030982"/>
              <a:gd name="connsiteX36" fmla="*/ 3629891 w 10751127"/>
              <a:gd name="connsiteY36" fmla="*/ 2992582 h 5030982"/>
              <a:gd name="connsiteX37" fmla="*/ 3657600 w 10751127"/>
              <a:gd name="connsiteY37" fmla="*/ 3311237 h 5030982"/>
              <a:gd name="connsiteX38" fmla="*/ 3671454 w 10751127"/>
              <a:gd name="connsiteY38" fmla="*/ 3588327 h 5030982"/>
              <a:gd name="connsiteX39" fmla="*/ 3699163 w 10751127"/>
              <a:gd name="connsiteY39" fmla="*/ 3616037 h 5030982"/>
              <a:gd name="connsiteX40" fmla="*/ 3810000 w 10751127"/>
              <a:gd name="connsiteY40" fmla="*/ 2008909 h 5030982"/>
              <a:gd name="connsiteX41" fmla="*/ 3906982 w 10751127"/>
              <a:gd name="connsiteY41" fmla="*/ 1385455 h 5030982"/>
              <a:gd name="connsiteX42" fmla="*/ 4003963 w 10751127"/>
              <a:gd name="connsiteY42" fmla="*/ 1108364 h 5030982"/>
              <a:gd name="connsiteX43" fmla="*/ 4087091 w 10751127"/>
              <a:gd name="connsiteY43" fmla="*/ 2466109 h 5030982"/>
              <a:gd name="connsiteX44" fmla="*/ 4114800 w 10751127"/>
              <a:gd name="connsiteY44" fmla="*/ 2909455 h 5030982"/>
              <a:gd name="connsiteX45" fmla="*/ 4170218 w 10751127"/>
              <a:gd name="connsiteY45" fmla="*/ 3602182 h 5030982"/>
              <a:gd name="connsiteX46" fmla="*/ 4225636 w 10751127"/>
              <a:gd name="connsiteY46" fmla="*/ 4031673 h 5030982"/>
              <a:gd name="connsiteX47" fmla="*/ 4447309 w 10751127"/>
              <a:gd name="connsiteY47" fmla="*/ 2895600 h 5030982"/>
              <a:gd name="connsiteX48" fmla="*/ 4572000 w 10751127"/>
              <a:gd name="connsiteY48" fmla="*/ 2369127 h 5030982"/>
              <a:gd name="connsiteX49" fmla="*/ 4641273 w 10751127"/>
              <a:gd name="connsiteY49" fmla="*/ 2133600 h 5030982"/>
              <a:gd name="connsiteX50" fmla="*/ 4668982 w 10751127"/>
              <a:gd name="connsiteY50" fmla="*/ 2064327 h 5030982"/>
              <a:gd name="connsiteX51" fmla="*/ 4738254 w 10751127"/>
              <a:gd name="connsiteY51" fmla="*/ 1953491 h 5030982"/>
              <a:gd name="connsiteX52" fmla="*/ 4807527 w 10751127"/>
              <a:gd name="connsiteY52" fmla="*/ 3061855 h 5030982"/>
              <a:gd name="connsiteX53" fmla="*/ 4821382 w 10751127"/>
              <a:gd name="connsiteY53" fmla="*/ 3740727 h 5030982"/>
              <a:gd name="connsiteX54" fmla="*/ 4862945 w 10751127"/>
              <a:gd name="connsiteY54" fmla="*/ 4433455 h 5030982"/>
              <a:gd name="connsiteX55" fmla="*/ 4932218 w 10751127"/>
              <a:gd name="connsiteY55" fmla="*/ 4488873 h 5030982"/>
              <a:gd name="connsiteX56" fmla="*/ 5084618 w 10751127"/>
              <a:gd name="connsiteY56" fmla="*/ 3948546 h 5030982"/>
              <a:gd name="connsiteX57" fmla="*/ 5140036 w 10751127"/>
              <a:gd name="connsiteY57" fmla="*/ 2881746 h 5030982"/>
              <a:gd name="connsiteX58" fmla="*/ 5153891 w 10751127"/>
              <a:gd name="connsiteY58" fmla="*/ 2313709 h 5030982"/>
              <a:gd name="connsiteX59" fmla="*/ 5167745 w 10751127"/>
              <a:gd name="connsiteY59" fmla="*/ 1648691 h 5030982"/>
              <a:gd name="connsiteX60" fmla="*/ 5195454 w 10751127"/>
              <a:gd name="connsiteY60" fmla="*/ 1482437 h 5030982"/>
              <a:gd name="connsiteX61" fmla="*/ 5278582 w 10751127"/>
              <a:gd name="connsiteY61" fmla="*/ 1205346 h 5030982"/>
              <a:gd name="connsiteX62" fmla="*/ 5389418 w 10751127"/>
              <a:gd name="connsiteY62" fmla="*/ 1717964 h 5030982"/>
              <a:gd name="connsiteX63" fmla="*/ 5597236 w 10751127"/>
              <a:gd name="connsiteY63" fmla="*/ 3685309 h 5030982"/>
              <a:gd name="connsiteX64" fmla="*/ 5624945 w 10751127"/>
              <a:gd name="connsiteY64" fmla="*/ 4100946 h 5030982"/>
              <a:gd name="connsiteX65" fmla="*/ 5652654 w 10751127"/>
              <a:gd name="connsiteY65" fmla="*/ 4267200 h 5030982"/>
              <a:gd name="connsiteX66" fmla="*/ 5666509 w 10751127"/>
              <a:gd name="connsiteY66" fmla="*/ 4073237 h 5030982"/>
              <a:gd name="connsiteX67" fmla="*/ 5611091 w 10751127"/>
              <a:gd name="connsiteY67" fmla="*/ 1925782 h 5030982"/>
              <a:gd name="connsiteX68" fmla="*/ 5721927 w 10751127"/>
              <a:gd name="connsiteY68" fmla="*/ 4682837 h 5030982"/>
              <a:gd name="connsiteX69" fmla="*/ 5805054 w 10751127"/>
              <a:gd name="connsiteY69" fmla="*/ 4973782 h 5030982"/>
              <a:gd name="connsiteX70" fmla="*/ 5888182 w 10751127"/>
              <a:gd name="connsiteY70" fmla="*/ 4752109 h 5030982"/>
              <a:gd name="connsiteX71" fmla="*/ 5985163 w 10751127"/>
              <a:gd name="connsiteY71" fmla="*/ 3006437 h 5030982"/>
              <a:gd name="connsiteX72" fmla="*/ 6068291 w 10751127"/>
              <a:gd name="connsiteY72" fmla="*/ 1870364 h 5030982"/>
              <a:gd name="connsiteX73" fmla="*/ 6234545 w 10751127"/>
              <a:gd name="connsiteY73" fmla="*/ 692727 h 5030982"/>
              <a:gd name="connsiteX74" fmla="*/ 6456218 w 10751127"/>
              <a:gd name="connsiteY74" fmla="*/ 0 h 5030982"/>
              <a:gd name="connsiteX75" fmla="*/ 6511636 w 10751127"/>
              <a:gd name="connsiteY75" fmla="*/ 1496291 h 5030982"/>
              <a:gd name="connsiteX76" fmla="*/ 6525491 w 10751127"/>
              <a:gd name="connsiteY76" fmla="*/ 2812473 h 5030982"/>
              <a:gd name="connsiteX77" fmla="*/ 6622473 w 10751127"/>
              <a:gd name="connsiteY77" fmla="*/ 2175164 h 5030982"/>
              <a:gd name="connsiteX78" fmla="*/ 6761018 w 10751127"/>
              <a:gd name="connsiteY78" fmla="*/ 1745673 h 5030982"/>
              <a:gd name="connsiteX79" fmla="*/ 6885709 w 10751127"/>
              <a:gd name="connsiteY79" fmla="*/ 1565564 h 5030982"/>
              <a:gd name="connsiteX80" fmla="*/ 7259782 w 10751127"/>
              <a:gd name="connsiteY80" fmla="*/ 2161309 h 5030982"/>
              <a:gd name="connsiteX81" fmla="*/ 7426036 w 10751127"/>
              <a:gd name="connsiteY81" fmla="*/ 3158837 h 5030982"/>
              <a:gd name="connsiteX82" fmla="*/ 7453745 w 10751127"/>
              <a:gd name="connsiteY82" fmla="*/ 3435927 h 5030982"/>
              <a:gd name="connsiteX83" fmla="*/ 7467600 w 10751127"/>
              <a:gd name="connsiteY83" fmla="*/ 3477491 h 5030982"/>
              <a:gd name="connsiteX84" fmla="*/ 7481454 w 10751127"/>
              <a:gd name="connsiteY84" fmla="*/ 1925782 h 5030982"/>
              <a:gd name="connsiteX85" fmla="*/ 7495309 w 10751127"/>
              <a:gd name="connsiteY85" fmla="*/ 1801091 h 5030982"/>
              <a:gd name="connsiteX86" fmla="*/ 7384473 w 10751127"/>
              <a:gd name="connsiteY86" fmla="*/ 3089564 h 5030982"/>
              <a:gd name="connsiteX87" fmla="*/ 7356763 w 10751127"/>
              <a:gd name="connsiteY87" fmla="*/ 3297382 h 5030982"/>
              <a:gd name="connsiteX88" fmla="*/ 7342909 w 10751127"/>
              <a:gd name="connsiteY88" fmla="*/ 3435927 h 5030982"/>
              <a:gd name="connsiteX89" fmla="*/ 7329054 w 10751127"/>
              <a:gd name="connsiteY89" fmla="*/ 3532909 h 5030982"/>
              <a:gd name="connsiteX90" fmla="*/ 7287491 w 10751127"/>
              <a:gd name="connsiteY90" fmla="*/ 3948546 h 5030982"/>
              <a:gd name="connsiteX91" fmla="*/ 7301345 w 10751127"/>
              <a:gd name="connsiteY91" fmla="*/ 2881746 h 5030982"/>
              <a:gd name="connsiteX92" fmla="*/ 7439891 w 10751127"/>
              <a:gd name="connsiteY92" fmla="*/ 2576946 h 5030982"/>
              <a:gd name="connsiteX93" fmla="*/ 7536873 w 10751127"/>
              <a:gd name="connsiteY93" fmla="*/ 2355273 h 5030982"/>
              <a:gd name="connsiteX94" fmla="*/ 7592291 w 10751127"/>
              <a:gd name="connsiteY94" fmla="*/ 2299855 h 5030982"/>
              <a:gd name="connsiteX95" fmla="*/ 7827818 w 10751127"/>
              <a:gd name="connsiteY95" fmla="*/ 2050473 h 5030982"/>
              <a:gd name="connsiteX96" fmla="*/ 7897091 w 10751127"/>
              <a:gd name="connsiteY96" fmla="*/ 2313709 h 5030982"/>
              <a:gd name="connsiteX97" fmla="*/ 7924800 w 10751127"/>
              <a:gd name="connsiteY97" fmla="*/ 2646218 h 5030982"/>
              <a:gd name="connsiteX98" fmla="*/ 7897091 w 10751127"/>
              <a:gd name="connsiteY98" fmla="*/ 3532909 h 5030982"/>
              <a:gd name="connsiteX99" fmla="*/ 7841673 w 10751127"/>
              <a:gd name="connsiteY99" fmla="*/ 3297382 h 5030982"/>
              <a:gd name="connsiteX100" fmla="*/ 7758545 w 10751127"/>
              <a:gd name="connsiteY100" fmla="*/ 2743200 h 5030982"/>
              <a:gd name="connsiteX101" fmla="*/ 7800109 w 10751127"/>
              <a:gd name="connsiteY101" fmla="*/ 1330037 h 5030982"/>
              <a:gd name="connsiteX102" fmla="*/ 7841673 w 10751127"/>
              <a:gd name="connsiteY102" fmla="*/ 1260764 h 5030982"/>
              <a:gd name="connsiteX103" fmla="*/ 7883236 w 10751127"/>
              <a:gd name="connsiteY103" fmla="*/ 1302327 h 5030982"/>
              <a:gd name="connsiteX104" fmla="*/ 7897091 w 10751127"/>
              <a:gd name="connsiteY104" fmla="*/ 1357746 h 5030982"/>
              <a:gd name="connsiteX105" fmla="*/ 7994073 w 10751127"/>
              <a:gd name="connsiteY105" fmla="*/ 1828800 h 5030982"/>
              <a:gd name="connsiteX106" fmla="*/ 8104909 w 10751127"/>
              <a:gd name="connsiteY106" fmla="*/ 2493818 h 5030982"/>
              <a:gd name="connsiteX107" fmla="*/ 8340436 w 10751127"/>
              <a:gd name="connsiteY107" fmla="*/ 2521527 h 5030982"/>
              <a:gd name="connsiteX108" fmla="*/ 8617527 w 10751127"/>
              <a:gd name="connsiteY108" fmla="*/ 2673927 h 5030982"/>
              <a:gd name="connsiteX109" fmla="*/ 8908473 w 10751127"/>
              <a:gd name="connsiteY109" fmla="*/ 2964873 h 5030982"/>
              <a:gd name="connsiteX110" fmla="*/ 9157854 w 10751127"/>
              <a:gd name="connsiteY110" fmla="*/ 3408218 h 5030982"/>
              <a:gd name="connsiteX111" fmla="*/ 9005454 w 10751127"/>
              <a:gd name="connsiteY111" fmla="*/ 2396837 h 5030982"/>
              <a:gd name="connsiteX112" fmla="*/ 8977745 w 10751127"/>
              <a:gd name="connsiteY112" fmla="*/ 1953491 h 5030982"/>
              <a:gd name="connsiteX113" fmla="*/ 8977745 w 10751127"/>
              <a:gd name="connsiteY113" fmla="*/ 665018 h 5030982"/>
              <a:gd name="connsiteX114" fmla="*/ 9005454 w 10751127"/>
              <a:gd name="connsiteY114" fmla="*/ 845127 h 5030982"/>
              <a:gd name="connsiteX115" fmla="*/ 9019309 w 10751127"/>
              <a:gd name="connsiteY115" fmla="*/ 3255818 h 5030982"/>
              <a:gd name="connsiteX116" fmla="*/ 9047018 w 10751127"/>
              <a:gd name="connsiteY116" fmla="*/ 3671455 h 5030982"/>
              <a:gd name="connsiteX117" fmla="*/ 9060873 w 10751127"/>
              <a:gd name="connsiteY117" fmla="*/ 4364182 h 5030982"/>
              <a:gd name="connsiteX118" fmla="*/ 9074727 w 10751127"/>
              <a:gd name="connsiteY118" fmla="*/ 4475018 h 5030982"/>
              <a:gd name="connsiteX119" fmla="*/ 9088582 w 10751127"/>
              <a:gd name="connsiteY119" fmla="*/ 4336473 h 5030982"/>
              <a:gd name="connsiteX120" fmla="*/ 9282545 w 10751127"/>
              <a:gd name="connsiteY120" fmla="*/ 3228109 h 5030982"/>
              <a:gd name="connsiteX121" fmla="*/ 9739745 w 10751127"/>
              <a:gd name="connsiteY121" fmla="*/ 1551709 h 5030982"/>
              <a:gd name="connsiteX122" fmla="*/ 10099963 w 10751127"/>
              <a:gd name="connsiteY122" fmla="*/ 872837 h 5030982"/>
              <a:gd name="connsiteX123" fmla="*/ 10155382 w 10751127"/>
              <a:gd name="connsiteY123" fmla="*/ 803564 h 5030982"/>
              <a:gd name="connsiteX124" fmla="*/ 10418618 w 10751127"/>
              <a:gd name="connsiteY124" fmla="*/ 554182 h 5030982"/>
              <a:gd name="connsiteX125" fmla="*/ 10681854 w 10751127"/>
              <a:gd name="connsiteY125" fmla="*/ 1136073 h 5030982"/>
              <a:gd name="connsiteX126" fmla="*/ 10751127 w 10751127"/>
              <a:gd name="connsiteY126" fmla="*/ 2715491 h 5030982"/>
              <a:gd name="connsiteX127" fmla="*/ 10709563 w 10751127"/>
              <a:gd name="connsiteY127" fmla="*/ 4987637 h 5030982"/>
              <a:gd name="connsiteX128" fmla="*/ 10695709 w 10751127"/>
              <a:gd name="connsiteY128" fmla="*/ 5029200 h 5030982"/>
              <a:gd name="connsiteX129" fmla="*/ 10668000 w 10751127"/>
              <a:gd name="connsiteY129" fmla="*/ 4946073 h 5030982"/>
              <a:gd name="connsiteX130" fmla="*/ 10529454 w 10751127"/>
              <a:gd name="connsiteY130" fmla="*/ 3699164 h 5030982"/>
              <a:gd name="connsiteX131" fmla="*/ 10501745 w 10751127"/>
              <a:gd name="connsiteY131" fmla="*/ 3089564 h 5030982"/>
              <a:gd name="connsiteX132" fmla="*/ 10474036 w 10751127"/>
              <a:gd name="connsiteY132" fmla="*/ 2660073 h 5030982"/>
              <a:gd name="connsiteX133" fmla="*/ 10432473 w 10751127"/>
              <a:gd name="connsiteY133" fmla="*/ 3782291 h 5030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0751127" h="5030982">
                <a:moveTo>
                  <a:pt x="0" y="2715491"/>
                </a:moveTo>
                <a:cubicBezTo>
                  <a:pt x="60036" y="2336800"/>
                  <a:pt x="120528" y="1958181"/>
                  <a:pt x="180109" y="1579418"/>
                </a:cubicBezTo>
                <a:cubicBezTo>
                  <a:pt x="204804" y="1422428"/>
                  <a:pt x="195564" y="1390779"/>
                  <a:pt x="277091" y="1191491"/>
                </a:cubicBezTo>
                <a:cubicBezTo>
                  <a:pt x="282620" y="1177975"/>
                  <a:pt x="304800" y="1182255"/>
                  <a:pt x="318654" y="1177637"/>
                </a:cubicBezTo>
                <a:cubicBezTo>
                  <a:pt x="323272" y="1778000"/>
                  <a:pt x="281660" y="2380503"/>
                  <a:pt x="332509" y="2978727"/>
                </a:cubicBezTo>
                <a:cubicBezTo>
                  <a:pt x="360595" y="3309146"/>
                  <a:pt x="480877" y="3625140"/>
                  <a:pt x="554182" y="3948546"/>
                </a:cubicBezTo>
                <a:cubicBezTo>
                  <a:pt x="577863" y="4053022"/>
                  <a:pt x="601539" y="4272111"/>
                  <a:pt x="692727" y="4294909"/>
                </a:cubicBezTo>
                <a:lnTo>
                  <a:pt x="748145" y="4308764"/>
                </a:lnTo>
                <a:cubicBezTo>
                  <a:pt x="858981" y="3823855"/>
                  <a:pt x="953100" y="3334819"/>
                  <a:pt x="1080654" y="2854037"/>
                </a:cubicBezTo>
                <a:cubicBezTo>
                  <a:pt x="1140690" y="2627746"/>
                  <a:pt x="1173811" y="2392538"/>
                  <a:pt x="1260763" y="2175164"/>
                </a:cubicBezTo>
                <a:cubicBezTo>
                  <a:pt x="1294657" y="2090431"/>
                  <a:pt x="1274678" y="2126584"/>
                  <a:pt x="1316182" y="2064327"/>
                </a:cubicBezTo>
                <a:cubicBezTo>
                  <a:pt x="1330036" y="2179782"/>
                  <a:pt x="1348563" y="2294771"/>
                  <a:pt x="1357745" y="2410691"/>
                </a:cubicBezTo>
                <a:cubicBezTo>
                  <a:pt x="1385519" y="2761334"/>
                  <a:pt x="1397458" y="3113141"/>
                  <a:pt x="1427018" y="3463637"/>
                </a:cubicBezTo>
                <a:cubicBezTo>
                  <a:pt x="1429843" y="3497139"/>
                  <a:pt x="1447915" y="3527695"/>
                  <a:pt x="1454727" y="3560618"/>
                </a:cubicBezTo>
                <a:cubicBezTo>
                  <a:pt x="1533859" y="3943089"/>
                  <a:pt x="1474505" y="3758499"/>
                  <a:pt x="1524000" y="3906982"/>
                </a:cubicBezTo>
                <a:cubicBezTo>
                  <a:pt x="1616414" y="3629739"/>
                  <a:pt x="1537826" y="3886470"/>
                  <a:pt x="1607127" y="3228109"/>
                </a:cubicBezTo>
                <a:cubicBezTo>
                  <a:pt x="1641669" y="2899956"/>
                  <a:pt x="1677036" y="2571854"/>
                  <a:pt x="1717963" y="2244437"/>
                </a:cubicBezTo>
                <a:cubicBezTo>
                  <a:pt x="1824029" y="1395908"/>
                  <a:pt x="1785429" y="1601401"/>
                  <a:pt x="1898073" y="1094509"/>
                </a:cubicBezTo>
                <a:cubicBezTo>
                  <a:pt x="1911927" y="1256145"/>
                  <a:pt x="1930328" y="1417456"/>
                  <a:pt x="1939636" y="1579418"/>
                </a:cubicBezTo>
                <a:cubicBezTo>
                  <a:pt x="1953425" y="1819345"/>
                  <a:pt x="1948653" y="2060260"/>
                  <a:pt x="1967345" y="2299855"/>
                </a:cubicBezTo>
                <a:cubicBezTo>
                  <a:pt x="2047840" y="3331657"/>
                  <a:pt x="2025322" y="3177106"/>
                  <a:pt x="2133600" y="3754582"/>
                </a:cubicBezTo>
                <a:cubicBezTo>
                  <a:pt x="2142836" y="3713018"/>
                  <a:pt x="2156028" y="3672140"/>
                  <a:pt x="2161309" y="3629891"/>
                </a:cubicBezTo>
                <a:cubicBezTo>
                  <a:pt x="2169920" y="3561001"/>
                  <a:pt x="2171086" y="3491380"/>
                  <a:pt x="2175163" y="3422073"/>
                </a:cubicBezTo>
                <a:cubicBezTo>
                  <a:pt x="2180323" y="3334358"/>
                  <a:pt x="2184935" y="3246609"/>
                  <a:pt x="2189018" y="3158837"/>
                </a:cubicBezTo>
                <a:cubicBezTo>
                  <a:pt x="2194172" y="3048024"/>
                  <a:pt x="2196604" y="2937083"/>
                  <a:pt x="2202873" y="2826327"/>
                </a:cubicBezTo>
                <a:cubicBezTo>
                  <a:pt x="2225824" y="2420862"/>
                  <a:pt x="2227806" y="2416268"/>
                  <a:pt x="2286000" y="2008909"/>
                </a:cubicBezTo>
                <a:cubicBezTo>
                  <a:pt x="2293945" y="1953291"/>
                  <a:pt x="2302199" y="1897646"/>
                  <a:pt x="2313709" y="1842655"/>
                </a:cubicBezTo>
                <a:cubicBezTo>
                  <a:pt x="2316620" y="1828748"/>
                  <a:pt x="2420255" y="1333835"/>
                  <a:pt x="2466109" y="1219200"/>
                </a:cubicBezTo>
                <a:cubicBezTo>
                  <a:pt x="2478477" y="1188280"/>
                  <a:pt x="2503054" y="1163782"/>
                  <a:pt x="2521527" y="1136073"/>
                </a:cubicBezTo>
                <a:cubicBezTo>
                  <a:pt x="2563091" y="1339273"/>
                  <a:pt x="2613674" y="1540835"/>
                  <a:pt x="2646218" y="1745673"/>
                </a:cubicBezTo>
                <a:cubicBezTo>
                  <a:pt x="2692237" y="2035322"/>
                  <a:pt x="2716803" y="2328003"/>
                  <a:pt x="2757054" y="2618509"/>
                </a:cubicBezTo>
                <a:cubicBezTo>
                  <a:pt x="2950558" y="4015101"/>
                  <a:pt x="2859129" y="3596111"/>
                  <a:pt x="3020291" y="4281055"/>
                </a:cubicBezTo>
                <a:cubicBezTo>
                  <a:pt x="3279189" y="3849550"/>
                  <a:pt x="3008115" y="4327273"/>
                  <a:pt x="3089563" y="2964873"/>
                </a:cubicBezTo>
                <a:cubicBezTo>
                  <a:pt x="3134771" y="2208671"/>
                  <a:pt x="3127823" y="1864896"/>
                  <a:pt x="3325091" y="1260764"/>
                </a:cubicBezTo>
                <a:cubicBezTo>
                  <a:pt x="3412756" y="992291"/>
                  <a:pt x="3374218" y="1045382"/>
                  <a:pt x="3491345" y="928255"/>
                </a:cubicBezTo>
                <a:cubicBezTo>
                  <a:pt x="3575270" y="1431804"/>
                  <a:pt x="3555581" y="1243582"/>
                  <a:pt x="3588327" y="1925782"/>
                </a:cubicBezTo>
                <a:cubicBezTo>
                  <a:pt x="3605389" y="2281243"/>
                  <a:pt x="3614761" y="2637034"/>
                  <a:pt x="3629891" y="2992582"/>
                </a:cubicBezTo>
                <a:cubicBezTo>
                  <a:pt x="3639637" y="3221606"/>
                  <a:pt x="3632872" y="3162874"/>
                  <a:pt x="3657600" y="3311237"/>
                </a:cubicBezTo>
                <a:cubicBezTo>
                  <a:pt x="3662218" y="3403600"/>
                  <a:pt x="3664079" y="3496143"/>
                  <a:pt x="3671454" y="3588327"/>
                </a:cubicBezTo>
                <a:cubicBezTo>
                  <a:pt x="3680083" y="3696191"/>
                  <a:pt x="3682880" y="3664888"/>
                  <a:pt x="3699163" y="3616037"/>
                </a:cubicBezTo>
                <a:cubicBezTo>
                  <a:pt x="3727536" y="2935108"/>
                  <a:pt x="3725080" y="2747061"/>
                  <a:pt x="3810000" y="2008909"/>
                </a:cubicBezTo>
                <a:cubicBezTo>
                  <a:pt x="3834037" y="1799970"/>
                  <a:pt x="3862699" y="1591057"/>
                  <a:pt x="3906982" y="1385455"/>
                </a:cubicBezTo>
                <a:cubicBezTo>
                  <a:pt x="3927586" y="1289791"/>
                  <a:pt x="4003963" y="1108364"/>
                  <a:pt x="4003963" y="1108364"/>
                </a:cubicBezTo>
                <a:cubicBezTo>
                  <a:pt x="4104068" y="1934222"/>
                  <a:pt x="4037939" y="1274169"/>
                  <a:pt x="4087091" y="2466109"/>
                </a:cubicBezTo>
                <a:cubicBezTo>
                  <a:pt x="4093192" y="2614054"/>
                  <a:pt x="4103995" y="2761779"/>
                  <a:pt x="4114800" y="2909455"/>
                </a:cubicBezTo>
                <a:cubicBezTo>
                  <a:pt x="4131705" y="3140484"/>
                  <a:pt x="4148403" y="3371565"/>
                  <a:pt x="4170218" y="3602182"/>
                </a:cubicBezTo>
                <a:cubicBezTo>
                  <a:pt x="4182987" y="3737164"/>
                  <a:pt x="4205589" y="3891336"/>
                  <a:pt x="4225636" y="4031673"/>
                </a:cubicBezTo>
                <a:cubicBezTo>
                  <a:pt x="4630249" y="3896799"/>
                  <a:pt x="4170667" y="4063645"/>
                  <a:pt x="4447309" y="2895600"/>
                </a:cubicBezTo>
                <a:cubicBezTo>
                  <a:pt x="4488873" y="2720109"/>
                  <a:pt x="4527512" y="2543900"/>
                  <a:pt x="4572000" y="2369127"/>
                </a:cubicBezTo>
                <a:cubicBezTo>
                  <a:pt x="4592187" y="2289822"/>
                  <a:pt x="4616460" y="2211582"/>
                  <a:pt x="4641273" y="2133600"/>
                </a:cubicBezTo>
                <a:cubicBezTo>
                  <a:pt x="4648814" y="2109901"/>
                  <a:pt x="4657191" y="2086224"/>
                  <a:pt x="4668982" y="2064327"/>
                </a:cubicBezTo>
                <a:cubicBezTo>
                  <a:pt x="4689637" y="2025967"/>
                  <a:pt x="4715163" y="1990436"/>
                  <a:pt x="4738254" y="1953491"/>
                </a:cubicBezTo>
                <a:cubicBezTo>
                  <a:pt x="4855253" y="2421484"/>
                  <a:pt x="4782337" y="2079439"/>
                  <a:pt x="4807527" y="3061855"/>
                </a:cubicBezTo>
                <a:cubicBezTo>
                  <a:pt x="4813329" y="3288118"/>
                  <a:pt x="4812245" y="3514574"/>
                  <a:pt x="4821382" y="3740727"/>
                </a:cubicBezTo>
                <a:cubicBezTo>
                  <a:pt x="4830721" y="3971863"/>
                  <a:pt x="4734628" y="4240982"/>
                  <a:pt x="4862945" y="4433455"/>
                </a:cubicBezTo>
                <a:cubicBezTo>
                  <a:pt x="4898755" y="4487169"/>
                  <a:pt x="4874858" y="4469752"/>
                  <a:pt x="4932218" y="4488873"/>
                </a:cubicBezTo>
                <a:cubicBezTo>
                  <a:pt x="5113231" y="4368199"/>
                  <a:pt x="5033374" y="4435366"/>
                  <a:pt x="5084618" y="3948546"/>
                </a:cubicBezTo>
                <a:cubicBezTo>
                  <a:pt x="5121894" y="3594423"/>
                  <a:pt x="5121563" y="3237346"/>
                  <a:pt x="5140036" y="2881746"/>
                </a:cubicBezTo>
                <a:cubicBezTo>
                  <a:pt x="5144654" y="2692400"/>
                  <a:pt x="5149636" y="2503063"/>
                  <a:pt x="5153891" y="2313709"/>
                </a:cubicBezTo>
                <a:cubicBezTo>
                  <a:pt x="5158872" y="2092044"/>
                  <a:pt x="5156673" y="1870135"/>
                  <a:pt x="5167745" y="1648691"/>
                </a:cubicBezTo>
                <a:cubicBezTo>
                  <a:pt x="5170551" y="1592579"/>
                  <a:pt x="5184071" y="1537454"/>
                  <a:pt x="5195454" y="1482437"/>
                </a:cubicBezTo>
                <a:cubicBezTo>
                  <a:pt x="5244321" y="1246250"/>
                  <a:pt x="5208274" y="1310806"/>
                  <a:pt x="5278582" y="1205346"/>
                </a:cubicBezTo>
                <a:cubicBezTo>
                  <a:pt x="5315527" y="1376219"/>
                  <a:pt x="5367985" y="1544462"/>
                  <a:pt x="5389418" y="1717964"/>
                </a:cubicBezTo>
                <a:cubicBezTo>
                  <a:pt x="5683112" y="4095488"/>
                  <a:pt x="5428099" y="2924191"/>
                  <a:pt x="5597236" y="3685309"/>
                </a:cubicBezTo>
                <a:cubicBezTo>
                  <a:pt x="5606472" y="3823855"/>
                  <a:pt x="5611780" y="3962718"/>
                  <a:pt x="5624945" y="4100946"/>
                </a:cubicBezTo>
                <a:cubicBezTo>
                  <a:pt x="5630272" y="4156875"/>
                  <a:pt x="5605907" y="4298364"/>
                  <a:pt x="5652654" y="4267200"/>
                </a:cubicBezTo>
                <a:cubicBezTo>
                  <a:pt x="5706587" y="4231245"/>
                  <a:pt x="5661891" y="4137891"/>
                  <a:pt x="5666509" y="4073237"/>
                </a:cubicBezTo>
                <a:cubicBezTo>
                  <a:pt x="5624260" y="1777719"/>
                  <a:pt x="5718326" y="1067868"/>
                  <a:pt x="5611091" y="1925782"/>
                </a:cubicBezTo>
                <a:cubicBezTo>
                  <a:pt x="5583579" y="3865411"/>
                  <a:pt x="5471043" y="3356732"/>
                  <a:pt x="5721927" y="4682837"/>
                </a:cubicBezTo>
                <a:cubicBezTo>
                  <a:pt x="5755015" y="4857731"/>
                  <a:pt x="5758319" y="4856944"/>
                  <a:pt x="5805054" y="4973782"/>
                </a:cubicBezTo>
                <a:cubicBezTo>
                  <a:pt x="5832763" y="4899891"/>
                  <a:pt x="5878083" y="4830376"/>
                  <a:pt x="5888182" y="4752109"/>
                </a:cubicBezTo>
                <a:cubicBezTo>
                  <a:pt x="6034188" y="3620566"/>
                  <a:pt x="5935288" y="3939803"/>
                  <a:pt x="5985163" y="3006437"/>
                </a:cubicBezTo>
                <a:cubicBezTo>
                  <a:pt x="6005424" y="2627275"/>
                  <a:pt x="6027601" y="2247881"/>
                  <a:pt x="6068291" y="1870364"/>
                </a:cubicBezTo>
                <a:cubicBezTo>
                  <a:pt x="6110775" y="1476209"/>
                  <a:pt x="6161677" y="1082411"/>
                  <a:pt x="6234545" y="692727"/>
                </a:cubicBezTo>
                <a:cubicBezTo>
                  <a:pt x="6295036" y="369233"/>
                  <a:pt x="6352366" y="249244"/>
                  <a:pt x="6456218" y="0"/>
                </a:cubicBezTo>
                <a:cubicBezTo>
                  <a:pt x="6613964" y="578397"/>
                  <a:pt x="6511636" y="152535"/>
                  <a:pt x="6511636" y="1496291"/>
                </a:cubicBezTo>
                <a:cubicBezTo>
                  <a:pt x="6511636" y="2860418"/>
                  <a:pt x="6292670" y="3278114"/>
                  <a:pt x="6525491" y="2812473"/>
                </a:cubicBezTo>
                <a:cubicBezTo>
                  <a:pt x="6549837" y="2605533"/>
                  <a:pt x="6572850" y="2373657"/>
                  <a:pt x="6622473" y="2175164"/>
                </a:cubicBezTo>
                <a:cubicBezTo>
                  <a:pt x="6658957" y="2029227"/>
                  <a:pt x="6701383" y="1883775"/>
                  <a:pt x="6761018" y="1745673"/>
                </a:cubicBezTo>
                <a:cubicBezTo>
                  <a:pt x="6789966" y="1678636"/>
                  <a:pt x="6844145" y="1625600"/>
                  <a:pt x="6885709" y="1565564"/>
                </a:cubicBezTo>
                <a:cubicBezTo>
                  <a:pt x="7234324" y="1597255"/>
                  <a:pt x="7062651" y="1535632"/>
                  <a:pt x="7259782" y="2161309"/>
                </a:cubicBezTo>
                <a:cubicBezTo>
                  <a:pt x="7360467" y="2480876"/>
                  <a:pt x="7388786" y="2829794"/>
                  <a:pt x="7426036" y="3158837"/>
                </a:cubicBezTo>
                <a:cubicBezTo>
                  <a:pt x="7435833" y="3245377"/>
                  <a:pt x="7437781" y="3348124"/>
                  <a:pt x="7453745" y="3435927"/>
                </a:cubicBezTo>
                <a:cubicBezTo>
                  <a:pt x="7456357" y="3450296"/>
                  <a:pt x="7462982" y="3463636"/>
                  <a:pt x="7467600" y="3477491"/>
                </a:cubicBezTo>
                <a:cubicBezTo>
                  <a:pt x="7472218" y="2960255"/>
                  <a:pt x="7472905" y="2442968"/>
                  <a:pt x="7481454" y="1925782"/>
                </a:cubicBezTo>
                <a:cubicBezTo>
                  <a:pt x="7482145" y="1883968"/>
                  <a:pt x="7498782" y="1759416"/>
                  <a:pt x="7495309" y="1801091"/>
                </a:cubicBezTo>
                <a:cubicBezTo>
                  <a:pt x="7459510" y="2230679"/>
                  <a:pt x="7424218" y="2660323"/>
                  <a:pt x="7384473" y="3089564"/>
                </a:cubicBezTo>
                <a:cubicBezTo>
                  <a:pt x="7378030" y="3159152"/>
                  <a:pt x="7365090" y="3227994"/>
                  <a:pt x="7356763" y="3297382"/>
                </a:cubicBezTo>
                <a:cubicBezTo>
                  <a:pt x="7351233" y="3343463"/>
                  <a:pt x="7348332" y="3389833"/>
                  <a:pt x="7342909" y="3435927"/>
                </a:cubicBezTo>
                <a:cubicBezTo>
                  <a:pt x="7339093" y="3468359"/>
                  <a:pt x="7332564" y="3500443"/>
                  <a:pt x="7329054" y="3532909"/>
                </a:cubicBezTo>
                <a:cubicBezTo>
                  <a:pt x="7314089" y="3671339"/>
                  <a:pt x="7301345" y="3810000"/>
                  <a:pt x="7287491" y="3948546"/>
                </a:cubicBezTo>
                <a:cubicBezTo>
                  <a:pt x="7292109" y="3592946"/>
                  <a:pt x="7277424" y="3236571"/>
                  <a:pt x="7301345" y="2881746"/>
                </a:cubicBezTo>
                <a:cubicBezTo>
                  <a:pt x="7304458" y="2835576"/>
                  <a:pt x="7417747" y="2624924"/>
                  <a:pt x="7439891" y="2576946"/>
                </a:cubicBezTo>
                <a:cubicBezTo>
                  <a:pt x="7473689" y="2503716"/>
                  <a:pt x="7498005" y="2425943"/>
                  <a:pt x="7536873" y="2355273"/>
                </a:cubicBezTo>
                <a:cubicBezTo>
                  <a:pt x="7549463" y="2332382"/>
                  <a:pt x="7576363" y="2320562"/>
                  <a:pt x="7592291" y="2299855"/>
                </a:cubicBezTo>
                <a:cubicBezTo>
                  <a:pt x="7761445" y="2079954"/>
                  <a:pt x="7571559" y="2260140"/>
                  <a:pt x="7827818" y="2050473"/>
                </a:cubicBezTo>
                <a:cubicBezTo>
                  <a:pt x="7850909" y="2138218"/>
                  <a:pt x="7882512" y="2224155"/>
                  <a:pt x="7897091" y="2313709"/>
                </a:cubicBezTo>
                <a:cubicBezTo>
                  <a:pt x="7914961" y="2423484"/>
                  <a:pt x="7923392" y="2535006"/>
                  <a:pt x="7924800" y="2646218"/>
                </a:cubicBezTo>
                <a:cubicBezTo>
                  <a:pt x="7932439" y="3249733"/>
                  <a:pt x="7935335" y="3188702"/>
                  <a:pt x="7897091" y="3532909"/>
                </a:cubicBezTo>
                <a:cubicBezTo>
                  <a:pt x="7829636" y="3353030"/>
                  <a:pt x="7871763" y="3492965"/>
                  <a:pt x="7841673" y="3297382"/>
                </a:cubicBezTo>
                <a:cubicBezTo>
                  <a:pt x="7738501" y="2626763"/>
                  <a:pt x="7868186" y="3583777"/>
                  <a:pt x="7758545" y="2743200"/>
                </a:cubicBezTo>
                <a:cubicBezTo>
                  <a:pt x="7772400" y="2272146"/>
                  <a:pt x="7782169" y="1800953"/>
                  <a:pt x="7800109" y="1330037"/>
                </a:cubicBezTo>
                <a:cubicBezTo>
                  <a:pt x="7801534" y="1292640"/>
                  <a:pt x="7818448" y="1283988"/>
                  <a:pt x="7841673" y="1260764"/>
                </a:cubicBezTo>
                <a:cubicBezTo>
                  <a:pt x="7855527" y="1274618"/>
                  <a:pt x="7873515" y="1285316"/>
                  <a:pt x="7883236" y="1302327"/>
                </a:cubicBezTo>
                <a:cubicBezTo>
                  <a:pt x="7892683" y="1318860"/>
                  <a:pt x="7893168" y="1339113"/>
                  <a:pt x="7897091" y="1357746"/>
                </a:cubicBezTo>
                <a:cubicBezTo>
                  <a:pt x="7930117" y="1514619"/>
                  <a:pt x="7961746" y="1671782"/>
                  <a:pt x="7994073" y="1828800"/>
                </a:cubicBezTo>
                <a:cubicBezTo>
                  <a:pt x="7999137" y="1960468"/>
                  <a:pt x="7982929" y="2371838"/>
                  <a:pt x="8104909" y="2493818"/>
                </a:cubicBezTo>
                <a:cubicBezTo>
                  <a:pt x="8160806" y="2549715"/>
                  <a:pt x="8261927" y="2512291"/>
                  <a:pt x="8340436" y="2521527"/>
                </a:cubicBezTo>
                <a:cubicBezTo>
                  <a:pt x="8432800" y="2572327"/>
                  <a:pt x="8530216" y="2614864"/>
                  <a:pt x="8617527" y="2673927"/>
                </a:cubicBezTo>
                <a:cubicBezTo>
                  <a:pt x="8734061" y="2752759"/>
                  <a:pt x="8831810" y="2848211"/>
                  <a:pt x="8908473" y="2964873"/>
                </a:cubicBezTo>
                <a:cubicBezTo>
                  <a:pt x="9128899" y="3300304"/>
                  <a:pt x="9088991" y="3201628"/>
                  <a:pt x="9157854" y="3408218"/>
                </a:cubicBezTo>
                <a:cubicBezTo>
                  <a:pt x="9109137" y="2823588"/>
                  <a:pt x="9210272" y="3984170"/>
                  <a:pt x="9005454" y="2396837"/>
                </a:cubicBezTo>
                <a:cubicBezTo>
                  <a:pt x="8986505" y="2249984"/>
                  <a:pt x="8986981" y="2101273"/>
                  <a:pt x="8977745" y="1953491"/>
                </a:cubicBezTo>
                <a:cubicBezTo>
                  <a:pt x="8963099" y="1484810"/>
                  <a:pt x="8946207" y="1169630"/>
                  <a:pt x="8977745" y="665018"/>
                </a:cubicBezTo>
                <a:cubicBezTo>
                  <a:pt x="8981534" y="604394"/>
                  <a:pt x="8996218" y="785091"/>
                  <a:pt x="9005454" y="845127"/>
                </a:cubicBezTo>
                <a:cubicBezTo>
                  <a:pt x="9010072" y="1648691"/>
                  <a:pt x="9010895" y="2452285"/>
                  <a:pt x="9019309" y="3255818"/>
                </a:cubicBezTo>
                <a:cubicBezTo>
                  <a:pt x="9020152" y="3336360"/>
                  <a:pt x="9039800" y="3577618"/>
                  <a:pt x="9047018" y="3671455"/>
                </a:cubicBezTo>
                <a:cubicBezTo>
                  <a:pt x="9051636" y="3902364"/>
                  <a:pt x="9052914" y="4133364"/>
                  <a:pt x="9060873" y="4364182"/>
                </a:cubicBezTo>
                <a:cubicBezTo>
                  <a:pt x="9062156" y="4401393"/>
                  <a:pt x="9048399" y="4501346"/>
                  <a:pt x="9074727" y="4475018"/>
                </a:cubicBezTo>
                <a:cubicBezTo>
                  <a:pt x="9107545" y="4442200"/>
                  <a:pt x="9082018" y="4382419"/>
                  <a:pt x="9088582" y="4336473"/>
                </a:cubicBezTo>
                <a:cubicBezTo>
                  <a:pt x="9151473" y="3896235"/>
                  <a:pt x="9185657" y="3644369"/>
                  <a:pt x="9282545" y="3228109"/>
                </a:cubicBezTo>
                <a:cubicBezTo>
                  <a:pt x="9346578" y="2953005"/>
                  <a:pt x="9562056" y="1952648"/>
                  <a:pt x="9739745" y="1551709"/>
                </a:cubicBezTo>
                <a:cubicBezTo>
                  <a:pt x="9843540" y="1317505"/>
                  <a:pt x="9975554" y="1096773"/>
                  <a:pt x="10099963" y="872837"/>
                </a:cubicBezTo>
                <a:cubicBezTo>
                  <a:pt x="10114324" y="846987"/>
                  <a:pt x="10134472" y="824474"/>
                  <a:pt x="10155382" y="803564"/>
                </a:cubicBezTo>
                <a:cubicBezTo>
                  <a:pt x="10240850" y="718096"/>
                  <a:pt x="10330873" y="637309"/>
                  <a:pt x="10418618" y="554182"/>
                </a:cubicBezTo>
                <a:cubicBezTo>
                  <a:pt x="10506363" y="748146"/>
                  <a:pt x="10644487" y="926491"/>
                  <a:pt x="10681854" y="1136073"/>
                </a:cubicBezTo>
                <a:cubicBezTo>
                  <a:pt x="10696865" y="1220266"/>
                  <a:pt x="10736701" y="2325971"/>
                  <a:pt x="10751127" y="2715491"/>
                </a:cubicBezTo>
                <a:cubicBezTo>
                  <a:pt x="10737272" y="3472873"/>
                  <a:pt x="10727702" y="4230345"/>
                  <a:pt x="10709563" y="4987637"/>
                </a:cubicBezTo>
                <a:cubicBezTo>
                  <a:pt x="10709213" y="5002237"/>
                  <a:pt x="10706035" y="5039527"/>
                  <a:pt x="10695709" y="5029200"/>
                </a:cubicBezTo>
                <a:cubicBezTo>
                  <a:pt x="10675056" y="5008547"/>
                  <a:pt x="10677236" y="4973782"/>
                  <a:pt x="10668000" y="4946073"/>
                </a:cubicBezTo>
                <a:cubicBezTo>
                  <a:pt x="10621271" y="4565570"/>
                  <a:pt x="10555271" y="4096738"/>
                  <a:pt x="10529454" y="3699164"/>
                </a:cubicBezTo>
                <a:cubicBezTo>
                  <a:pt x="10516273" y="3496182"/>
                  <a:pt x="10512578" y="3292685"/>
                  <a:pt x="10501745" y="3089564"/>
                </a:cubicBezTo>
                <a:cubicBezTo>
                  <a:pt x="10494105" y="2946306"/>
                  <a:pt x="10483272" y="2803237"/>
                  <a:pt x="10474036" y="2660073"/>
                </a:cubicBezTo>
                <a:cubicBezTo>
                  <a:pt x="10422967" y="3477194"/>
                  <a:pt x="10432473" y="3102986"/>
                  <a:pt x="10432473" y="37822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50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477DC-82E1-2146-BED9-00E500847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5" y="211808"/>
            <a:ext cx="3370449" cy="34008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D93CFF-7535-2E4E-8A73-29C53AF7E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65" y="3585884"/>
            <a:ext cx="1402748" cy="1524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FC1966-F9E9-4343-B5E6-95789B94E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784" y="3550025"/>
            <a:ext cx="5231134" cy="1691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EB57F3-1BCA-F744-85AD-9382F93D9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92" y="5110610"/>
            <a:ext cx="7043644" cy="1687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6995B7-C6F1-0F41-8026-8088B8016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1351" y="468718"/>
            <a:ext cx="2945878" cy="28243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BD936B-32ED-AB4D-A031-B5328BFAB4AC}"/>
              </a:ext>
            </a:extLst>
          </p:cNvPr>
          <p:cNvSpPr/>
          <p:nvPr/>
        </p:nvSpPr>
        <p:spPr>
          <a:xfrm>
            <a:off x="864971" y="296561"/>
            <a:ext cx="1266099" cy="1286799"/>
          </a:xfrm>
          <a:prstGeom prst="rect">
            <a:avLst/>
          </a:prstGeom>
          <a:solidFill>
            <a:srgbClr val="FF000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AC9CE-8432-D24F-9055-135AB7905405}"/>
              </a:ext>
            </a:extLst>
          </p:cNvPr>
          <p:cNvSpPr/>
          <p:nvPr/>
        </p:nvSpPr>
        <p:spPr>
          <a:xfrm>
            <a:off x="8059885" y="3256371"/>
            <a:ext cx="380011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filter, when convolved with an image, </a:t>
            </a:r>
            <a:r>
              <a:rPr lang="en-US" dirty="0">
                <a:solidFill>
                  <a:srgbClr val="FF0000"/>
                </a:solidFill>
              </a:rPr>
              <a:t>creates a new image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new image </a:t>
            </a:r>
            <a:r>
              <a:rPr lang="en-US" dirty="0">
                <a:solidFill>
                  <a:srgbClr val="FF0000"/>
                </a:solidFill>
              </a:rPr>
              <a:t>highlights some features </a:t>
            </a:r>
            <a:r>
              <a:rPr lang="en-US" dirty="0"/>
              <a:t>and dampens others.</a:t>
            </a:r>
          </a:p>
          <a:p>
            <a:endParaRPr lang="en-US" dirty="0"/>
          </a:p>
          <a:p>
            <a:r>
              <a:rPr lang="en-US" dirty="0"/>
              <a:t>Each </a:t>
            </a:r>
            <a:r>
              <a:rPr lang="en-US" dirty="0">
                <a:solidFill>
                  <a:srgbClr val="FF0000"/>
                </a:solidFill>
              </a:rPr>
              <a:t>convolutional layer </a:t>
            </a:r>
            <a:r>
              <a:rPr lang="en-US" dirty="0"/>
              <a:t>consists of several filters.</a:t>
            </a:r>
          </a:p>
          <a:p>
            <a:endParaRPr lang="en-US" dirty="0"/>
          </a:p>
          <a:p>
            <a:r>
              <a:rPr lang="en-US" dirty="0"/>
              <a:t>Works on </a:t>
            </a:r>
            <a:r>
              <a:rPr lang="en-US" dirty="0">
                <a:solidFill>
                  <a:srgbClr val="FF0000"/>
                </a:solidFill>
              </a:rPr>
              <a:t>any sequential data</a:t>
            </a:r>
            <a:r>
              <a:rPr lang="en-US" dirty="0"/>
              <a:t>, not just images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74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96296E-6 L 0.05195 0.0016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95 0.00162 L 0.10364 0.0016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Generally will be </a:t>
            </a:r>
            <a:r>
              <a:rPr lang="en-US" dirty="0">
                <a:solidFill>
                  <a:srgbClr val="FF0000"/>
                </a:solidFill>
              </a:rPr>
              <a:t>input layer then 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 sequence of convolutions and a max pooling</a:t>
            </a:r>
            <a:r>
              <a:rPr lang="en-US" dirty="0"/>
              <a:t>,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more </a:t>
            </a:r>
            <a:r>
              <a:rPr lang="en-US" dirty="0">
                <a:solidFill>
                  <a:srgbClr val="FF0000"/>
                </a:solidFill>
              </a:rPr>
              <a:t>convolutions and a max pooling</a:t>
            </a:r>
            <a:r>
              <a:rPr lang="en-US" dirty="0"/>
              <a:t>,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</a:t>
            </a:r>
            <a:r>
              <a:rPr lang="en-US" dirty="0">
                <a:solidFill>
                  <a:srgbClr val="FF0000"/>
                </a:solidFill>
              </a:rPr>
              <a:t>end with fully connected</a:t>
            </a:r>
            <a:r>
              <a:rPr lang="en-US" dirty="0"/>
              <a:t> layers.</a:t>
            </a:r>
          </a:p>
        </p:txBody>
      </p:sp>
    </p:spTree>
    <p:extLst>
      <p:ext uri="{BB962C8B-B14F-4D97-AF65-F5344CB8AC3E}">
        <p14:creationId xmlns:p14="http://schemas.microsoft.com/office/powerpoint/2010/main" val="1832492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56" y="609599"/>
            <a:ext cx="8973645" cy="2484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298D97-C0DE-5949-A3CD-381E5170E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12" y="1094507"/>
            <a:ext cx="1286933" cy="10529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28008C-428A-E64D-B90B-CB0A377B4D6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543245" y="1620980"/>
            <a:ext cx="340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8B93F8B-7C04-6F44-B218-5CAC1463DBC3}"/>
              </a:ext>
            </a:extLst>
          </p:cNvPr>
          <p:cNvGrpSpPr/>
          <p:nvPr/>
        </p:nvGrpSpPr>
        <p:grpSpPr>
          <a:xfrm>
            <a:off x="10639002" y="1180833"/>
            <a:ext cx="1212464" cy="811018"/>
            <a:chOff x="10639002" y="1180833"/>
            <a:chExt cx="1212464" cy="81101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0A9A1DF-D2F9-8B46-AEE3-727F234B1DB0}"/>
                </a:ext>
              </a:extLst>
            </p:cNvPr>
            <p:cNvCxnSpPr>
              <a:cxnSpLocks/>
            </p:cNvCxnSpPr>
            <p:nvPr/>
          </p:nvCxnSpPr>
          <p:spPr>
            <a:xfrm>
              <a:off x="10639002" y="1586342"/>
              <a:ext cx="3325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81F8A78-2F6E-7E49-9D7F-2662E0266B84}"/>
                </a:ext>
              </a:extLst>
            </p:cNvPr>
            <p:cNvSpPr/>
            <p:nvPr/>
          </p:nvSpPr>
          <p:spPr>
            <a:xfrm>
              <a:off x="10971512" y="1180833"/>
              <a:ext cx="879954" cy="811018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C98618-4DA8-B045-A8F0-882D9C8E095B}"/>
                </a:ext>
              </a:extLst>
            </p:cNvPr>
            <p:cNvSpPr txBox="1"/>
            <p:nvPr/>
          </p:nvSpPr>
          <p:spPr>
            <a:xfrm>
              <a:off x="11125199" y="1385453"/>
              <a:ext cx="684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Pr</a:t>
              </a:r>
              <a:r>
                <a:rPr lang="en-US" dirty="0"/>
                <a:t>(S)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F5E6355-613B-424E-9B48-5C8C39B504DF}"/>
              </a:ext>
            </a:extLst>
          </p:cNvPr>
          <p:cNvGrpSpPr/>
          <p:nvPr/>
        </p:nvGrpSpPr>
        <p:grpSpPr>
          <a:xfrm>
            <a:off x="10595680" y="2829922"/>
            <a:ext cx="788329" cy="3489186"/>
            <a:chOff x="10595680" y="2829922"/>
            <a:chExt cx="788329" cy="348918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7388853-4553-7F45-9CAC-C917A749FAF2}"/>
                </a:ext>
              </a:extLst>
            </p:cNvPr>
            <p:cNvGrpSpPr/>
            <p:nvPr/>
          </p:nvGrpSpPr>
          <p:grpSpPr>
            <a:xfrm>
              <a:off x="11112285" y="2829922"/>
              <a:ext cx="220733" cy="790380"/>
              <a:chOff x="8678541" y="1712613"/>
              <a:chExt cx="434357" cy="3612466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F2E1481-9F92-E94F-B47D-6AA1795E776E}"/>
                  </a:ext>
                </a:extLst>
              </p:cNvPr>
              <p:cNvSpPr/>
              <p:nvPr/>
            </p:nvSpPr>
            <p:spPr>
              <a:xfrm>
                <a:off x="8678541" y="1712613"/>
                <a:ext cx="391674" cy="441346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9B989A3-8065-604E-9356-5B97790A396F}"/>
                  </a:ext>
                </a:extLst>
              </p:cNvPr>
              <p:cNvSpPr/>
              <p:nvPr/>
            </p:nvSpPr>
            <p:spPr>
              <a:xfrm>
                <a:off x="8678541" y="2471639"/>
                <a:ext cx="391674" cy="441346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0F6E310-DDC1-0841-82B9-5918041E6A77}"/>
                  </a:ext>
                </a:extLst>
              </p:cNvPr>
              <p:cNvSpPr/>
              <p:nvPr/>
            </p:nvSpPr>
            <p:spPr>
              <a:xfrm>
                <a:off x="8678541" y="3317323"/>
                <a:ext cx="391674" cy="441346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131AD6D-B85F-7D4D-BAA7-727FDC7D3490}"/>
                  </a:ext>
                </a:extLst>
              </p:cNvPr>
              <p:cNvSpPr/>
              <p:nvPr/>
            </p:nvSpPr>
            <p:spPr>
              <a:xfrm>
                <a:off x="8707369" y="4100528"/>
                <a:ext cx="391674" cy="441346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C9BCC80-5818-654F-9DDD-DEBF1299DD5B}"/>
                  </a:ext>
                </a:extLst>
              </p:cNvPr>
              <p:cNvSpPr/>
              <p:nvPr/>
            </p:nvSpPr>
            <p:spPr>
              <a:xfrm>
                <a:off x="8721224" y="4883733"/>
                <a:ext cx="391674" cy="441346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857FC1E-1F1F-6345-A92A-F53BDE22469E}"/>
                </a:ext>
              </a:extLst>
            </p:cNvPr>
            <p:cNvGrpSpPr/>
            <p:nvPr/>
          </p:nvGrpSpPr>
          <p:grpSpPr>
            <a:xfrm>
              <a:off x="11133976" y="3709136"/>
              <a:ext cx="220733" cy="790380"/>
              <a:chOff x="8678541" y="1712613"/>
              <a:chExt cx="434357" cy="3612466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A0A7779-65C6-6D4F-840A-CC12556D778C}"/>
                  </a:ext>
                </a:extLst>
              </p:cNvPr>
              <p:cNvSpPr/>
              <p:nvPr/>
            </p:nvSpPr>
            <p:spPr>
              <a:xfrm>
                <a:off x="8678541" y="1712613"/>
                <a:ext cx="391674" cy="441346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A0846DA-8EB4-214E-9F4B-AF2F8A569CF6}"/>
                  </a:ext>
                </a:extLst>
              </p:cNvPr>
              <p:cNvSpPr/>
              <p:nvPr/>
            </p:nvSpPr>
            <p:spPr>
              <a:xfrm>
                <a:off x="8678541" y="2471639"/>
                <a:ext cx="391674" cy="441346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EA32015-ED57-B54A-983B-55C8A046F3CE}"/>
                  </a:ext>
                </a:extLst>
              </p:cNvPr>
              <p:cNvSpPr/>
              <p:nvPr/>
            </p:nvSpPr>
            <p:spPr>
              <a:xfrm>
                <a:off x="8678541" y="3317323"/>
                <a:ext cx="391674" cy="441346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F9BF6D4-0544-1044-9190-189504587380}"/>
                  </a:ext>
                </a:extLst>
              </p:cNvPr>
              <p:cNvSpPr/>
              <p:nvPr/>
            </p:nvSpPr>
            <p:spPr>
              <a:xfrm>
                <a:off x="8707369" y="4100528"/>
                <a:ext cx="391674" cy="441346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CE58045-46F8-9A4C-BB27-CF836B94EA05}"/>
                  </a:ext>
                </a:extLst>
              </p:cNvPr>
              <p:cNvSpPr/>
              <p:nvPr/>
            </p:nvSpPr>
            <p:spPr>
              <a:xfrm>
                <a:off x="8721224" y="4883733"/>
                <a:ext cx="391674" cy="441346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6801ACD-F070-404D-BCD5-2439D0DB6410}"/>
                </a:ext>
              </a:extLst>
            </p:cNvPr>
            <p:cNvGrpSpPr/>
            <p:nvPr/>
          </p:nvGrpSpPr>
          <p:grpSpPr>
            <a:xfrm>
              <a:off x="11148626" y="4624442"/>
              <a:ext cx="220733" cy="790380"/>
              <a:chOff x="8678541" y="1712613"/>
              <a:chExt cx="434357" cy="3612466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43E16C9-6FDA-D044-B60D-04A134909EE8}"/>
                  </a:ext>
                </a:extLst>
              </p:cNvPr>
              <p:cNvSpPr/>
              <p:nvPr/>
            </p:nvSpPr>
            <p:spPr>
              <a:xfrm>
                <a:off x="8678541" y="1712613"/>
                <a:ext cx="391674" cy="441346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FD61F12-56D6-CA40-B032-C8C51EECD9D1}"/>
                  </a:ext>
                </a:extLst>
              </p:cNvPr>
              <p:cNvSpPr/>
              <p:nvPr/>
            </p:nvSpPr>
            <p:spPr>
              <a:xfrm>
                <a:off x="8678541" y="2471639"/>
                <a:ext cx="391674" cy="441346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7F8F927B-7B4F-F242-84E5-619EBFB35EB3}"/>
                  </a:ext>
                </a:extLst>
              </p:cNvPr>
              <p:cNvSpPr/>
              <p:nvPr/>
            </p:nvSpPr>
            <p:spPr>
              <a:xfrm>
                <a:off x="8678541" y="3317323"/>
                <a:ext cx="391674" cy="441346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B59E85D-D403-FF46-A6B2-1FAC95248691}"/>
                  </a:ext>
                </a:extLst>
              </p:cNvPr>
              <p:cNvSpPr/>
              <p:nvPr/>
            </p:nvSpPr>
            <p:spPr>
              <a:xfrm>
                <a:off x="8707369" y="4100528"/>
                <a:ext cx="391674" cy="441346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4750E43-F7F6-CC4A-A292-252F09A61FCA}"/>
                  </a:ext>
                </a:extLst>
              </p:cNvPr>
              <p:cNvSpPr/>
              <p:nvPr/>
            </p:nvSpPr>
            <p:spPr>
              <a:xfrm>
                <a:off x="8721224" y="4883733"/>
                <a:ext cx="391674" cy="441346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5B80962-0B43-F146-8002-899C03A853F8}"/>
                </a:ext>
              </a:extLst>
            </p:cNvPr>
            <p:cNvGrpSpPr/>
            <p:nvPr/>
          </p:nvGrpSpPr>
          <p:grpSpPr>
            <a:xfrm>
              <a:off x="11163276" y="5528728"/>
              <a:ext cx="220733" cy="790380"/>
              <a:chOff x="8678541" y="1712613"/>
              <a:chExt cx="434357" cy="3612466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2A2194A-3BD4-E04C-95FE-25E8D5668516}"/>
                  </a:ext>
                </a:extLst>
              </p:cNvPr>
              <p:cNvSpPr/>
              <p:nvPr/>
            </p:nvSpPr>
            <p:spPr>
              <a:xfrm>
                <a:off x="8678541" y="1712613"/>
                <a:ext cx="391674" cy="441346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714B4E3-1A8A-5B4F-A306-9E5FDEED9E91}"/>
                  </a:ext>
                </a:extLst>
              </p:cNvPr>
              <p:cNvSpPr/>
              <p:nvPr/>
            </p:nvSpPr>
            <p:spPr>
              <a:xfrm>
                <a:off x="8678541" y="2471639"/>
                <a:ext cx="391674" cy="441346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09D0D05-7221-7343-B351-B22030EDE9B6}"/>
                  </a:ext>
                </a:extLst>
              </p:cNvPr>
              <p:cNvSpPr/>
              <p:nvPr/>
            </p:nvSpPr>
            <p:spPr>
              <a:xfrm>
                <a:off x="8678541" y="3317323"/>
                <a:ext cx="391674" cy="441346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72C5D07-C248-D54F-9F90-D4497142D5DD}"/>
                  </a:ext>
                </a:extLst>
              </p:cNvPr>
              <p:cNvSpPr/>
              <p:nvPr/>
            </p:nvSpPr>
            <p:spPr>
              <a:xfrm>
                <a:off x="8707369" y="4100528"/>
                <a:ext cx="391674" cy="441346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F4A6B6C-A582-4843-B9A0-49140B78DAEA}"/>
                  </a:ext>
                </a:extLst>
              </p:cNvPr>
              <p:cNvSpPr/>
              <p:nvPr/>
            </p:nvSpPr>
            <p:spPr>
              <a:xfrm>
                <a:off x="8721224" y="4883733"/>
                <a:ext cx="391674" cy="441346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290CAF6-0ECC-4946-9CD9-275FEFB7828E}"/>
                </a:ext>
              </a:extLst>
            </p:cNvPr>
            <p:cNvCxnSpPr>
              <a:endCxn id="23" idx="2"/>
            </p:cNvCxnSpPr>
            <p:nvPr/>
          </p:nvCxnSpPr>
          <p:spPr>
            <a:xfrm flipV="1">
              <a:off x="10639002" y="2878204"/>
              <a:ext cx="473283" cy="830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6ED59F4-3792-9743-9397-045F62B0EAFF}"/>
                </a:ext>
              </a:extLst>
            </p:cNvPr>
            <p:cNvCxnSpPr>
              <a:endCxn id="25" idx="2"/>
            </p:cNvCxnSpPr>
            <p:nvPr/>
          </p:nvCxnSpPr>
          <p:spPr>
            <a:xfrm flipV="1">
              <a:off x="10639002" y="3229302"/>
              <a:ext cx="473283" cy="7025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C790478-36D3-5B49-A863-FC07313E7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9002" y="3575668"/>
              <a:ext cx="404010" cy="5244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5374234-32EB-2C40-BB33-96841B5E8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1289" y="4019434"/>
              <a:ext cx="371723" cy="178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DF7FA07-87A0-AB49-8A3C-E59456C069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3858" y="4385689"/>
              <a:ext cx="419154" cy="2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616FA2B-AC79-8C4C-9C9B-D43F5D98CAF8}"/>
                </a:ext>
              </a:extLst>
            </p:cNvPr>
            <p:cNvCxnSpPr>
              <a:cxnSpLocks/>
            </p:cNvCxnSpPr>
            <p:nvPr/>
          </p:nvCxnSpPr>
          <p:spPr>
            <a:xfrm>
              <a:off x="10595680" y="4553926"/>
              <a:ext cx="375832" cy="974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94E2D67-1A4C-5245-8267-0F438D59EA9C}"/>
                </a:ext>
              </a:extLst>
            </p:cNvPr>
            <p:cNvCxnSpPr>
              <a:cxnSpLocks/>
            </p:cNvCxnSpPr>
            <p:nvPr/>
          </p:nvCxnSpPr>
          <p:spPr>
            <a:xfrm>
              <a:off x="10652036" y="4731729"/>
              <a:ext cx="390976" cy="2438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135910B-4CC5-6F4E-A8CF-BAB229775081}"/>
                </a:ext>
              </a:extLst>
            </p:cNvPr>
            <p:cNvCxnSpPr>
              <a:cxnSpLocks/>
            </p:cNvCxnSpPr>
            <p:nvPr/>
          </p:nvCxnSpPr>
          <p:spPr>
            <a:xfrm>
              <a:off x="10623858" y="4856853"/>
              <a:ext cx="419154" cy="4614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A085167-1EA4-BE46-87F1-5048EF703305}"/>
                </a:ext>
              </a:extLst>
            </p:cNvPr>
            <p:cNvCxnSpPr>
              <a:cxnSpLocks/>
            </p:cNvCxnSpPr>
            <p:nvPr/>
          </p:nvCxnSpPr>
          <p:spPr>
            <a:xfrm>
              <a:off x="10652036" y="5020173"/>
              <a:ext cx="319476" cy="674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69F91E3-BB5C-B348-9FAC-24F175D02FCB}"/>
                </a:ext>
              </a:extLst>
            </p:cNvPr>
            <p:cNvCxnSpPr>
              <a:cxnSpLocks/>
            </p:cNvCxnSpPr>
            <p:nvPr/>
          </p:nvCxnSpPr>
          <p:spPr>
            <a:xfrm>
              <a:off x="10663162" y="5253483"/>
              <a:ext cx="379850" cy="9385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Freeform 70">
            <a:extLst>
              <a:ext uri="{FF2B5EF4-FFF2-40B4-BE49-F238E27FC236}">
                <a16:creationId xmlns:a16="http://schemas.microsoft.com/office/drawing/2014/main" id="{2FEBC684-C752-BE41-8793-7613C1ECFF83}"/>
              </a:ext>
            </a:extLst>
          </p:cNvPr>
          <p:cNvSpPr/>
          <p:nvPr/>
        </p:nvSpPr>
        <p:spPr>
          <a:xfrm>
            <a:off x="2946545" y="374073"/>
            <a:ext cx="7181128" cy="2452254"/>
          </a:xfrm>
          <a:custGeom>
            <a:avLst/>
            <a:gdLst>
              <a:gd name="connsiteX0" fmla="*/ 73746 w 7181128"/>
              <a:gd name="connsiteY0" fmla="*/ 1330036 h 2452254"/>
              <a:gd name="connsiteX1" fmla="*/ 59891 w 7181128"/>
              <a:gd name="connsiteY1" fmla="*/ 1233054 h 2452254"/>
              <a:gd name="connsiteX2" fmla="*/ 32182 w 7181128"/>
              <a:gd name="connsiteY2" fmla="*/ 1496291 h 2452254"/>
              <a:gd name="connsiteX3" fmla="*/ 59891 w 7181128"/>
              <a:gd name="connsiteY3" fmla="*/ 2452254 h 2452254"/>
              <a:gd name="connsiteX4" fmla="*/ 73746 w 7181128"/>
              <a:gd name="connsiteY4" fmla="*/ 2410691 h 2452254"/>
              <a:gd name="connsiteX5" fmla="*/ 115310 w 7181128"/>
              <a:gd name="connsiteY5" fmla="*/ 2064327 h 2452254"/>
              <a:gd name="connsiteX6" fmla="*/ 170728 w 7181128"/>
              <a:gd name="connsiteY6" fmla="*/ 1676400 h 2452254"/>
              <a:gd name="connsiteX7" fmla="*/ 240000 w 7181128"/>
              <a:gd name="connsiteY7" fmla="*/ 997527 h 2452254"/>
              <a:gd name="connsiteX8" fmla="*/ 253855 w 7181128"/>
              <a:gd name="connsiteY8" fmla="*/ 914400 h 2452254"/>
              <a:gd name="connsiteX9" fmla="*/ 281564 w 7181128"/>
              <a:gd name="connsiteY9" fmla="*/ 762000 h 2452254"/>
              <a:gd name="connsiteX10" fmla="*/ 350837 w 7181128"/>
              <a:gd name="connsiteY10" fmla="*/ 1163782 h 2452254"/>
              <a:gd name="connsiteX11" fmla="*/ 406255 w 7181128"/>
              <a:gd name="connsiteY11" fmla="*/ 1357745 h 2452254"/>
              <a:gd name="connsiteX12" fmla="*/ 447819 w 7181128"/>
              <a:gd name="connsiteY12" fmla="*/ 1565563 h 2452254"/>
              <a:gd name="connsiteX13" fmla="*/ 489382 w 7181128"/>
              <a:gd name="connsiteY13" fmla="*/ 1717963 h 2452254"/>
              <a:gd name="connsiteX14" fmla="*/ 558655 w 7181128"/>
              <a:gd name="connsiteY14" fmla="*/ 1094509 h 2452254"/>
              <a:gd name="connsiteX15" fmla="*/ 600219 w 7181128"/>
              <a:gd name="connsiteY15" fmla="*/ 734291 h 2452254"/>
              <a:gd name="connsiteX16" fmla="*/ 627928 w 7181128"/>
              <a:gd name="connsiteY16" fmla="*/ 526472 h 2452254"/>
              <a:gd name="connsiteX17" fmla="*/ 641782 w 7181128"/>
              <a:gd name="connsiteY17" fmla="*/ 484909 h 2452254"/>
              <a:gd name="connsiteX18" fmla="*/ 669491 w 7181128"/>
              <a:gd name="connsiteY18" fmla="*/ 318654 h 2452254"/>
              <a:gd name="connsiteX19" fmla="*/ 738764 w 7181128"/>
              <a:gd name="connsiteY19" fmla="*/ 734291 h 2452254"/>
              <a:gd name="connsiteX20" fmla="*/ 835746 w 7181128"/>
              <a:gd name="connsiteY20" fmla="*/ 1427018 h 2452254"/>
              <a:gd name="connsiteX21" fmla="*/ 863455 w 7181128"/>
              <a:gd name="connsiteY21" fmla="*/ 1551709 h 2452254"/>
              <a:gd name="connsiteX22" fmla="*/ 877310 w 7181128"/>
              <a:gd name="connsiteY22" fmla="*/ 1648691 h 2452254"/>
              <a:gd name="connsiteX23" fmla="*/ 918873 w 7181128"/>
              <a:gd name="connsiteY23" fmla="*/ 1801091 h 2452254"/>
              <a:gd name="connsiteX24" fmla="*/ 974291 w 7181128"/>
              <a:gd name="connsiteY24" fmla="*/ 1579418 h 2452254"/>
              <a:gd name="connsiteX25" fmla="*/ 1029710 w 7181128"/>
              <a:gd name="connsiteY25" fmla="*/ 1316182 h 2452254"/>
              <a:gd name="connsiteX26" fmla="*/ 1126691 w 7181128"/>
              <a:gd name="connsiteY26" fmla="*/ 692727 h 2452254"/>
              <a:gd name="connsiteX27" fmla="*/ 1154400 w 7181128"/>
              <a:gd name="connsiteY27" fmla="*/ 609600 h 2452254"/>
              <a:gd name="connsiteX28" fmla="*/ 1195964 w 7181128"/>
              <a:gd name="connsiteY28" fmla="*/ 665018 h 2452254"/>
              <a:gd name="connsiteX29" fmla="*/ 1209819 w 7181128"/>
              <a:gd name="connsiteY29" fmla="*/ 803563 h 2452254"/>
              <a:gd name="connsiteX30" fmla="*/ 1279091 w 7181128"/>
              <a:gd name="connsiteY30" fmla="*/ 1205345 h 2452254"/>
              <a:gd name="connsiteX31" fmla="*/ 1306800 w 7181128"/>
              <a:gd name="connsiteY31" fmla="*/ 1385454 h 2452254"/>
              <a:gd name="connsiteX32" fmla="*/ 1334510 w 7181128"/>
              <a:gd name="connsiteY32" fmla="*/ 1579418 h 2452254"/>
              <a:gd name="connsiteX33" fmla="*/ 1362219 w 7181128"/>
              <a:gd name="connsiteY33" fmla="*/ 1939636 h 2452254"/>
              <a:gd name="connsiteX34" fmla="*/ 1376073 w 7181128"/>
              <a:gd name="connsiteY34" fmla="*/ 2050472 h 2452254"/>
              <a:gd name="connsiteX35" fmla="*/ 1389928 w 7181128"/>
              <a:gd name="connsiteY35" fmla="*/ 2119745 h 2452254"/>
              <a:gd name="connsiteX36" fmla="*/ 1403782 w 7181128"/>
              <a:gd name="connsiteY36" fmla="*/ 1565563 h 2452254"/>
              <a:gd name="connsiteX37" fmla="*/ 1431491 w 7181128"/>
              <a:gd name="connsiteY37" fmla="*/ 942109 h 2452254"/>
              <a:gd name="connsiteX38" fmla="*/ 1445346 w 7181128"/>
              <a:gd name="connsiteY38" fmla="*/ 858982 h 2452254"/>
              <a:gd name="connsiteX39" fmla="*/ 1459200 w 7181128"/>
              <a:gd name="connsiteY39" fmla="*/ 817418 h 2452254"/>
              <a:gd name="connsiteX40" fmla="*/ 1473055 w 7181128"/>
              <a:gd name="connsiteY40" fmla="*/ 762000 h 2452254"/>
              <a:gd name="connsiteX41" fmla="*/ 1500764 w 7181128"/>
              <a:gd name="connsiteY41" fmla="*/ 803563 h 2452254"/>
              <a:gd name="connsiteX42" fmla="*/ 1556182 w 7181128"/>
              <a:gd name="connsiteY42" fmla="*/ 928254 h 2452254"/>
              <a:gd name="connsiteX43" fmla="*/ 1625455 w 7181128"/>
              <a:gd name="connsiteY43" fmla="*/ 1149927 h 2452254"/>
              <a:gd name="connsiteX44" fmla="*/ 1653164 w 7181128"/>
              <a:gd name="connsiteY44" fmla="*/ 1274618 h 2452254"/>
              <a:gd name="connsiteX45" fmla="*/ 1680873 w 7181128"/>
              <a:gd name="connsiteY45" fmla="*/ 1343891 h 2452254"/>
              <a:gd name="connsiteX46" fmla="*/ 1736291 w 7181128"/>
              <a:gd name="connsiteY46" fmla="*/ 1579418 h 2452254"/>
              <a:gd name="connsiteX47" fmla="*/ 1750146 w 7181128"/>
              <a:gd name="connsiteY47" fmla="*/ 1690254 h 2452254"/>
              <a:gd name="connsiteX48" fmla="*/ 1764000 w 7181128"/>
              <a:gd name="connsiteY48" fmla="*/ 1773382 h 2452254"/>
              <a:gd name="connsiteX49" fmla="*/ 1777855 w 7181128"/>
              <a:gd name="connsiteY49" fmla="*/ 249382 h 2452254"/>
              <a:gd name="connsiteX50" fmla="*/ 1805564 w 7181128"/>
              <a:gd name="connsiteY50" fmla="*/ 360218 h 2452254"/>
              <a:gd name="connsiteX51" fmla="*/ 1819419 w 7181128"/>
              <a:gd name="connsiteY51" fmla="*/ 512618 h 2452254"/>
              <a:gd name="connsiteX52" fmla="*/ 1833273 w 7181128"/>
              <a:gd name="connsiteY52" fmla="*/ 623454 h 2452254"/>
              <a:gd name="connsiteX53" fmla="*/ 1860982 w 7181128"/>
              <a:gd name="connsiteY53" fmla="*/ 1011382 h 2452254"/>
              <a:gd name="connsiteX54" fmla="*/ 1888691 w 7181128"/>
              <a:gd name="connsiteY54" fmla="*/ 1191491 h 2452254"/>
              <a:gd name="connsiteX55" fmla="*/ 1916400 w 7181128"/>
              <a:gd name="connsiteY55" fmla="*/ 1482436 h 2452254"/>
              <a:gd name="connsiteX56" fmla="*/ 1930255 w 7181128"/>
              <a:gd name="connsiteY56" fmla="*/ 1648691 h 2452254"/>
              <a:gd name="connsiteX57" fmla="*/ 1957964 w 7181128"/>
              <a:gd name="connsiteY57" fmla="*/ 1759527 h 2452254"/>
              <a:gd name="connsiteX58" fmla="*/ 1999528 w 7181128"/>
              <a:gd name="connsiteY58" fmla="*/ 1620982 h 2452254"/>
              <a:gd name="connsiteX59" fmla="*/ 2027237 w 7181128"/>
              <a:gd name="connsiteY59" fmla="*/ 1551709 h 2452254"/>
              <a:gd name="connsiteX60" fmla="*/ 2041091 w 7181128"/>
              <a:gd name="connsiteY60" fmla="*/ 1510145 h 2452254"/>
              <a:gd name="connsiteX61" fmla="*/ 2138073 w 7181128"/>
              <a:gd name="connsiteY61" fmla="*/ 1371600 h 2452254"/>
              <a:gd name="connsiteX62" fmla="*/ 2179637 w 7181128"/>
              <a:gd name="connsiteY62" fmla="*/ 1330036 h 2452254"/>
              <a:gd name="connsiteX63" fmla="*/ 2248910 w 7181128"/>
              <a:gd name="connsiteY63" fmla="*/ 1233054 h 2452254"/>
              <a:gd name="connsiteX64" fmla="*/ 2290473 w 7181128"/>
              <a:gd name="connsiteY64" fmla="*/ 1149927 h 2452254"/>
              <a:gd name="connsiteX65" fmla="*/ 2318182 w 7181128"/>
              <a:gd name="connsiteY65" fmla="*/ 1052945 h 2452254"/>
              <a:gd name="connsiteX66" fmla="*/ 2304328 w 7181128"/>
              <a:gd name="connsiteY66" fmla="*/ 983672 h 2452254"/>
              <a:gd name="connsiteX67" fmla="*/ 2276619 w 7181128"/>
              <a:gd name="connsiteY67" fmla="*/ 595745 h 2452254"/>
              <a:gd name="connsiteX68" fmla="*/ 2262764 w 7181128"/>
              <a:gd name="connsiteY68" fmla="*/ 540327 h 2452254"/>
              <a:gd name="connsiteX69" fmla="*/ 2262764 w 7181128"/>
              <a:gd name="connsiteY69" fmla="*/ 1066800 h 2452254"/>
              <a:gd name="connsiteX70" fmla="*/ 2304328 w 7181128"/>
              <a:gd name="connsiteY70" fmla="*/ 1288472 h 2452254"/>
              <a:gd name="connsiteX71" fmla="*/ 2318182 w 7181128"/>
              <a:gd name="connsiteY71" fmla="*/ 1371600 h 2452254"/>
              <a:gd name="connsiteX72" fmla="*/ 2332037 w 7181128"/>
              <a:gd name="connsiteY72" fmla="*/ 1413163 h 2452254"/>
              <a:gd name="connsiteX73" fmla="*/ 2345891 w 7181128"/>
              <a:gd name="connsiteY73" fmla="*/ 1482436 h 2452254"/>
              <a:gd name="connsiteX74" fmla="*/ 2401310 w 7181128"/>
              <a:gd name="connsiteY74" fmla="*/ 1607127 h 2452254"/>
              <a:gd name="connsiteX75" fmla="*/ 2526000 w 7181128"/>
              <a:gd name="connsiteY75" fmla="*/ 1676400 h 2452254"/>
              <a:gd name="connsiteX76" fmla="*/ 2581419 w 7181128"/>
              <a:gd name="connsiteY76" fmla="*/ 1413163 h 2452254"/>
              <a:gd name="connsiteX77" fmla="*/ 2595273 w 7181128"/>
              <a:gd name="connsiteY77" fmla="*/ 1080654 h 2452254"/>
              <a:gd name="connsiteX78" fmla="*/ 2622982 w 7181128"/>
              <a:gd name="connsiteY78" fmla="*/ 651163 h 2452254"/>
              <a:gd name="connsiteX79" fmla="*/ 2636837 w 7181128"/>
              <a:gd name="connsiteY79" fmla="*/ 401782 h 2452254"/>
              <a:gd name="connsiteX80" fmla="*/ 2678400 w 7181128"/>
              <a:gd name="connsiteY80" fmla="*/ 41563 h 2452254"/>
              <a:gd name="connsiteX81" fmla="*/ 2692255 w 7181128"/>
              <a:gd name="connsiteY81" fmla="*/ 0 h 2452254"/>
              <a:gd name="connsiteX82" fmla="*/ 2733819 w 7181128"/>
              <a:gd name="connsiteY82" fmla="*/ 221672 h 2452254"/>
              <a:gd name="connsiteX83" fmla="*/ 2761528 w 7181128"/>
              <a:gd name="connsiteY83" fmla="*/ 429491 h 2452254"/>
              <a:gd name="connsiteX84" fmla="*/ 2830800 w 7181128"/>
              <a:gd name="connsiteY84" fmla="*/ 762000 h 2452254"/>
              <a:gd name="connsiteX85" fmla="*/ 2872364 w 7181128"/>
              <a:gd name="connsiteY85" fmla="*/ 1066800 h 2452254"/>
              <a:gd name="connsiteX86" fmla="*/ 2927782 w 7181128"/>
              <a:gd name="connsiteY86" fmla="*/ 1413163 h 2452254"/>
              <a:gd name="connsiteX87" fmla="*/ 2941637 w 7181128"/>
              <a:gd name="connsiteY87" fmla="*/ 1607127 h 2452254"/>
              <a:gd name="connsiteX88" fmla="*/ 2969346 w 7181128"/>
              <a:gd name="connsiteY88" fmla="*/ 1773382 h 2452254"/>
              <a:gd name="connsiteX89" fmla="*/ 3024764 w 7181128"/>
              <a:gd name="connsiteY89" fmla="*/ 1413163 h 2452254"/>
              <a:gd name="connsiteX90" fmla="*/ 3080182 w 7181128"/>
              <a:gd name="connsiteY90" fmla="*/ 1052945 h 2452254"/>
              <a:gd name="connsiteX91" fmla="*/ 3135600 w 7181128"/>
              <a:gd name="connsiteY91" fmla="*/ 831272 h 2452254"/>
              <a:gd name="connsiteX92" fmla="*/ 3163310 w 7181128"/>
              <a:gd name="connsiteY92" fmla="*/ 734291 h 2452254"/>
              <a:gd name="connsiteX93" fmla="*/ 3191019 w 7181128"/>
              <a:gd name="connsiteY93" fmla="*/ 678872 h 2452254"/>
              <a:gd name="connsiteX94" fmla="*/ 3232582 w 7181128"/>
              <a:gd name="connsiteY94" fmla="*/ 692727 h 2452254"/>
              <a:gd name="connsiteX95" fmla="*/ 3246437 w 7181128"/>
              <a:gd name="connsiteY95" fmla="*/ 748145 h 2452254"/>
              <a:gd name="connsiteX96" fmla="*/ 3260291 w 7181128"/>
              <a:gd name="connsiteY96" fmla="*/ 845127 h 2452254"/>
              <a:gd name="connsiteX97" fmla="*/ 3371128 w 7181128"/>
              <a:gd name="connsiteY97" fmla="*/ 1537854 h 2452254"/>
              <a:gd name="connsiteX98" fmla="*/ 3384982 w 7181128"/>
              <a:gd name="connsiteY98" fmla="*/ 1842654 h 2452254"/>
              <a:gd name="connsiteX99" fmla="*/ 3398837 w 7181128"/>
              <a:gd name="connsiteY99" fmla="*/ 1759527 h 2452254"/>
              <a:gd name="connsiteX100" fmla="*/ 3440400 w 7181128"/>
              <a:gd name="connsiteY100" fmla="*/ 1233054 h 2452254"/>
              <a:gd name="connsiteX101" fmla="*/ 3481964 w 7181128"/>
              <a:gd name="connsiteY101" fmla="*/ 845127 h 2452254"/>
              <a:gd name="connsiteX102" fmla="*/ 3606655 w 7181128"/>
              <a:gd name="connsiteY102" fmla="*/ 263236 h 2452254"/>
              <a:gd name="connsiteX103" fmla="*/ 3648219 w 7181128"/>
              <a:gd name="connsiteY103" fmla="*/ 166254 h 2452254"/>
              <a:gd name="connsiteX104" fmla="*/ 3662073 w 7181128"/>
              <a:gd name="connsiteY104" fmla="*/ 124691 h 2452254"/>
              <a:gd name="connsiteX105" fmla="*/ 3717491 w 7181128"/>
              <a:gd name="connsiteY105" fmla="*/ 207818 h 2452254"/>
              <a:gd name="connsiteX106" fmla="*/ 3786764 w 7181128"/>
              <a:gd name="connsiteY106" fmla="*/ 623454 h 2452254"/>
              <a:gd name="connsiteX107" fmla="*/ 3814473 w 7181128"/>
              <a:gd name="connsiteY107" fmla="*/ 900545 h 2452254"/>
              <a:gd name="connsiteX108" fmla="*/ 3842182 w 7181128"/>
              <a:gd name="connsiteY108" fmla="*/ 1122218 h 2452254"/>
              <a:gd name="connsiteX109" fmla="*/ 3856037 w 7181128"/>
              <a:gd name="connsiteY109" fmla="*/ 1219200 h 2452254"/>
              <a:gd name="connsiteX110" fmla="*/ 3869891 w 7181128"/>
              <a:gd name="connsiteY110" fmla="*/ 1399309 h 2452254"/>
              <a:gd name="connsiteX111" fmla="*/ 3939164 w 7181128"/>
              <a:gd name="connsiteY111" fmla="*/ 1302327 h 2452254"/>
              <a:gd name="connsiteX112" fmla="*/ 4022291 w 7181128"/>
              <a:gd name="connsiteY112" fmla="*/ 1496291 h 2452254"/>
              <a:gd name="connsiteX113" fmla="*/ 4036146 w 7181128"/>
              <a:gd name="connsiteY113" fmla="*/ 1565563 h 2452254"/>
              <a:gd name="connsiteX114" fmla="*/ 4077710 w 7181128"/>
              <a:gd name="connsiteY114" fmla="*/ 1717963 h 2452254"/>
              <a:gd name="connsiteX115" fmla="*/ 4119273 w 7181128"/>
              <a:gd name="connsiteY115" fmla="*/ 1953491 h 2452254"/>
              <a:gd name="connsiteX116" fmla="*/ 4146982 w 7181128"/>
              <a:gd name="connsiteY116" fmla="*/ 1025236 h 2452254"/>
              <a:gd name="connsiteX117" fmla="*/ 4160837 w 7181128"/>
              <a:gd name="connsiteY117" fmla="*/ 734291 h 2452254"/>
              <a:gd name="connsiteX118" fmla="*/ 4202400 w 7181128"/>
              <a:gd name="connsiteY118" fmla="*/ 415636 h 2452254"/>
              <a:gd name="connsiteX119" fmla="*/ 4216255 w 7181128"/>
              <a:gd name="connsiteY119" fmla="*/ 374072 h 2452254"/>
              <a:gd name="connsiteX120" fmla="*/ 4257819 w 7181128"/>
              <a:gd name="connsiteY120" fmla="*/ 346363 h 2452254"/>
              <a:gd name="connsiteX121" fmla="*/ 4285528 w 7181128"/>
              <a:gd name="connsiteY121" fmla="*/ 457200 h 2452254"/>
              <a:gd name="connsiteX122" fmla="*/ 4340946 w 7181128"/>
              <a:gd name="connsiteY122" fmla="*/ 651163 h 2452254"/>
              <a:gd name="connsiteX123" fmla="*/ 4424073 w 7181128"/>
              <a:gd name="connsiteY123" fmla="*/ 1149927 h 2452254"/>
              <a:gd name="connsiteX124" fmla="*/ 4451782 w 7181128"/>
              <a:gd name="connsiteY124" fmla="*/ 1413163 h 2452254"/>
              <a:gd name="connsiteX125" fmla="*/ 4465637 w 7181128"/>
              <a:gd name="connsiteY125" fmla="*/ 1510145 h 2452254"/>
              <a:gd name="connsiteX126" fmla="*/ 4479491 w 7181128"/>
              <a:gd name="connsiteY126" fmla="*/ 1676400 h 2452254"/>
              <a:gd name="connsiteX127" fmla="*/ 4521055 w 7181128"/>
              <a:gd name="connsiteY127" fmla="*/ 1967345 h 2452254"/>
              <a:gd name="connsiteX128" fmla="*/ 4548764 w 7181128"/>
              <a:gd name="connsiteY128" fmla="*/ 1801091 h 2452254"/>
              <a:gd name="connsiteX129" fmla="*/ 4590328 w 7181128"/>
              <a:gd name="connsiteY129" fmla="*/ 1371600 h 2452254"/>
              <a:gd name="connsiteX130" fmla="*/ 4673455 w 7181128"/>
              <a:gd name="connsiteY130" fmla="*/ 1080654 h 2452254"/>
              <a:gd name="connsiteX131" fmla="*/ 4687310 w 7181128"/>
              <a:gd name="connsiteY131" fmla="*/ 997527 h 2452254"/>
              <a:gd name="connsiteX132" fmla="*/ 4742728 w 7181128"/>
              <a:gd name="connsiteY132" fmla="*/ 900545 h 2452254"/>
              <a:gd name="connsiteX133" fmla="*/ 4770437 w 7181128"/>
              <a:gd name="connsiteY133" fmla="*/ 983672 h 2452254"/>
              <a:gd name="connsiteX134" fmla="*/ 4784291 w 7181128"/>
              <a:gd name="connsiteY134" fmla="*/ 1080654 h 2452254"/>
              <a:gd name="connsiteX135" fmla="*/ 4812000 w 7181128"/>
              <a:gd name="connsiteY135" fmla="*/ 1205345 h 2452254"/>
              <a:gd name="connsiteX136" fmla="*/ 4839710 w 7181128"/>
              <a:gd name="connsiteY136" fmla="*/ 1482436 h 2452254"/>
              <a:gd name="connsiteX137" fmla="*/ 4853564 w 7181128"/>
              <a:gd name="connsiteY137" fmla="*/ 1551709 h 2452254"/>
              <a:gd name="connsiteX138" fmla="*/ 4895128 w 7181128"/>
              <a:gd name="connsiteY138" fmla="*/ 1925782 h 2452254"/>
              <a:gd name="connsiteX139" fmla="*/ 4908982 w 7181128"/>
              <a:gd name="connsiteY139" fmla="*/ 1995054 h 2452254"/>
              <a:gd name="connsiteX140" fmla="*/ 4881273 w 7181128"/>
              <a:gd name="connsiteY140" fmla="*/ 1468582 h 2452254"/>
              <a:gd name="connsiteX141" fmla="*/ 4867419 w 7181128"/>
              <a:gd name="connsiteY141" fmla="*/ 1330036 h 2452254"/>
              <a:gd name="connsiteX142" fmla="*/ 4825855 w 7181128"/>
              <a:gd name="connsiteY142" fmla="*/ 1025236 h 2452254"/>
              <a:gd name="connsiteX143" fmla="*/ 4825855 w 7181128"/>
              <a:gd name="connsiteY143" fmla="*/ 623454 h 2452254"/>
              <a:gd name="connsiteX144" fmla="*/ 4867419 w 7181128"/>
              <a:gd name="connsiteY144" fmla="*/ 706582 h 2452254"/>
              <a:gd name="connsiteX145" fmla="*/ 4922837 w 7181128"/>
              <a:gd name="connsiteY145" fmla="*/ 928254 h 2452254"/>
              <a:gd name="connsiteX146" fmla="*/ 5033673 w 7181128"/>
              <a:gd name="connsiteY146" fmla="*/ 1371600 h 2452254"/>
              <a:gd name="connsiteX147" fmla="*/ 5089091 w 7181128"/>
              <a:gd name="connsiteY147" fmla="*/ 1634836 h 2452254"/>
              <a:gd name="connsiteX148" fmla="*/ 5130655 w 7181128"/>
              <a:gd name="connsiteY148" fmla="*/ 1759527 h 2452254"/>
              <a:gd name="connsiteX149" fmla="*/ 5158364 w 7181128"/>
              <a:gd name="connsiteY149" fmla="*/ 1371600 h 2452254"/>
              <a:gd name="connsiteX150" fmla="*/ 5172219 w 7181128"/>
              <a:gd name="connsiteY150" fmla="*/ 1205345 h 2452254"/>
              <a:gd name="connsiteX151" fmla="*/ 5199928 w 7181128"/>
              <a:gd name="connsiteY151" fmla="*/ 942109 h 2452254"/>
              <a:gd name="connsiteX152" fmla="*/ 5227637 w 7181128"/>
              <a:gd name="connsiteY152" fmla="*/ 831272 h 2452254"/>
              <a:gd name="connsiteX153" fmla="*/ 5352328 w 7181128"/>
              <a:gd name="connsiteY153" fmla="*/ 1149927 h 2452254"/>
              <a:gd name="connsiteX154" fmla="*/ 5407746 w 7181128"/>
              <a:gd name="connsiteY154" fmla="*/ 1510145 h 2452254"/>
              <a:gd name="connsiteX155" fmla="*/ 5421600 w 7181128"/>
              <a:gd name="connsiteY155" fmla="*/ 1676400 h 2452254"/>
              <a:gd name="connsiteX156" fmla="*/ 5449310 w 7181128"/>
              <a:gd name="connsiteY156" fmla="*/ 1898072 h 2452254"/>
              <a:gd name="connsiteX157" fmla="*/ 5477019 w 7181128"/>
              <a:gd name="connsiteY157" fmla="*/ 1759527 h 2452254"/>
              <a:gd name="connsiteX158" fmla="*/ 5518582 w 7181128"/>
              <a:gd name="connsiteY158" fmla="*/ 443345 h 2452254"/>
              <a:gd name="connsiteX159" fmla="*/ 5560146 w 7181128"/>
              <a:gd name="connsiteY159" fmla="*/ 457200 h 2452254"/>
              <a:gd name="connsiteX160" fmla="*/ 5574000 w 7181128"/>
              <a:gd name="connsiteY160" fmla="*/ 581891 h 2452254"/>
              <a:gd name="connsiteX161" fmla="*/ 5601710 w 7181128"/>
              <a:gd name="connsiteY161" fmla="*/ 678872 h 2452254"/>
              <a:gd name="connsiteX162" fmla="*/ 5643273 w 7181128"/>
              <a:gd name="connsiteY162" fmla="*/ 886691 h 2452254"/>
              <a:gd name="connsiteX163" fmla="*/ 5684837 w 7181128"/>
              <a:gd name="connsiteY163" fmla="*/ 1039091 h 2452254"/>
              <a:gd name="connsiteX164" fmla="*/ 5740255 w 7181128"/>
              <a:gd name="connsiteY164" fmla="*/ 1385454 h 2452254"/>
              <a:gd name="connsiteX165" fmla="*/ 5809528 w 7181128"/>
              <a:gd name="connsiteY165" fmla="*/ 1676400 h 2452254"/>
              <a:gd name="connsiteX166" fmla="*/ 5851091 w 7181128"/>
              <a:gd name="connsiteY166" fmla="*/ 1842654 h 2452254"/>
              <a:gd name="connsiteX167" fmla="*/ 5864946 w 7181128"/>
              <a:gd name="connsiteY167" fmla="*/ 1898072 h 2452254"/>
              <a:gd name="connsiteX168" fmla="*/ 5878800 w 7181128"/>
              <a:gd name="connsiteY168" fmla="*/ 1967345 h 2452254"/>
              <a:gd name="connsiteX169" fmla="*/ 5906510 w 7181128"/>
              <a:gd name="connsiteY169" fmla="*/ 1995054 h 2452254"/>
              <a:gd name="connsiteX170" fmla="*/ 5934219 w 7181128"/>
              <a:gd name="connsiteY170" fmla="*/ 1856509 h 2452254"/>
              <a:gd name="connsiteX171" fmla="*/ 5989637 w 7181128"/>
              <a:gd name="connsiteY171" fmla="*/ 1371600 h 2452254"/>
              <a:gd name="connsiteX172" fmla="*/ 6031200 w 7181128"/>
              <a:gd name="connsiteY172" fmla="*/ 955963 h 2452254"/>
              <a:gd name="connsiteX173" fmla="*/ 6072764 w 7181128"/>
              <a:gd name="connsiteY173" fmla="*/ 651163 h 2452254"/>
              <a:gd name="connsiteX174" fmla="*/ 6100473 w 7181128"/>
              <a:gd name="connsiteY174" fmla="*/ 360218 h 2452254"/>
              <a:gd name="connsiteX175" fmla="*/ 6142037 w 7181128"/>
              <a:gd name="connsiteY175" fmla="*/ 166254 h 2452254"/>
              <a:gd name="connsiteX176" fmla="*/ 6225164 w 7181128"/>
              <a:gd name="connsiteY176" fmla="*/ 360218 h 2452254"/>
              <a:gd name="connsiteX177" fmla="*/ 6322146 w 7181128"/>
              <a:gd name="connsiteY177" fmla="*/ 858982 h 2452254"/>
              <a:gd name="connsiteX178" fmla="*/ 6349855 w 7181128"/>
              <a:gd name="connsiteY178" fmla="*/ 1025236 h 2452254"/>
              <a:gd name="connsiteX179" fmla="*/ 6363710 w 7181128"/>
              <a:gd name="connsiteY179" fmla="*/ 1191491 h 2452254"/>
              <a:gd name="connsiteX180" fmla="*/ 6405273 w 7181128"/>
              <a:gd name="connsiteY180" fmla="*/ 1551709 h 2452254"/>
              <a:gd name="connsiteX181" fmla="*/ 6446837 w 7181128"/>
              <a:gd name="connsiteY181" fmla="*/ 1856509 h 2452254"/>
              <a:gd name="connsiteX182" fmla="*/ 6460691 w 7181128"/>
              <a:gd name="connsiteY182" fmla="*/ 1925782 h 2452254"/>
              <a:gd name="connsiteX183" fmla="*/ 6502255 w 7181128"/>
              <a:gd name="connsiteY183" fmla="*/ 2050472 h 2452254"/>
              <a:gd name="connsiteX184" fmla="*/ 6529964 w 7181128"/>
              <a:gd name="connsiteY184" fmla="*/ 1011382 h 2452254"/>
              <a:gd name="connsiteX185" fmla="*/ 6543819 w 7181128"/>
              <a:gd name="connsiteY185" fmla="*/ 886691 h 2452254"/>
              <a:gd name="connsiteX186" fmla="*/ 6557673 w 7181128"/>
              <a:gd name="connsiteY186" fmla="*/ 955963 h 2452254"/>
              <a:gd name="connsiteX187" fmla="*/ 6571528 w 7181128"/>
              <a:gd name="connsiteY187" fmla="*/ 1011382 h 2452254"/>
              <a:gd name="connsiteX188" fmla="*/ 6585382 w 7181128"/>
              <a:gd name="connsiteY188" fmla="*/ 1163782 h 2452254"/>
              <a:gd name="connsiteX189" fmla="*/ 6613091 w 7181128"/>
              <a:gd name="connsiteY189" fmla="*/ 1634836 h 2452254"/>
              <a:gd name="connsiteX190" fmla="*/ 6640800 w 7181128"/>
              <a:gd name="connsiteY190" fmla="*/ 1995054 h 2452254"/>
              <a:gd name="connsiteX191" fmla="*/ 6668510 w 7181128"/>
              <a:gd name="connsiteY191" fmla="*/ 2092036 h 2452254"/>
              <a:gd name="connsiteX192" fmla="*/ 6710073 w 7181128"/>
              <a:gd name="connsiteY192" fmla="*/ 2202872 h 2452254"/>
              <a:gd name="connsiteX193" fmla="*/ 6737782 w 7181128"/>
              <a:gd name="connsiteY193" fmla="*/ 2161309 h 2452254"/>
              <a:gd name="connsiteX194" fmla="*/ 6779346 w 7181128"/>
              <a:gd name="connsiteY194" fmla="*/ 2105891 h 2452254"/>
              <a:gd name="connsiteX195" fmla="*/ 6793200 w 7181128"/>
              <a:gd name="connsiteY195" fmla="*/ 2036618 h 2452254"/>
              <a:gd name="connsiteX196" fmla="*/ 6807055 w 7181128"/>
              <a:gd name="connsiteY196" fmla="*/ 1995054 h 2452254"/>
              <a:gd name="connsiteX197" fmla="*/ 6820910 w 7181128"/>
              <a:gd name="connsiteY197" fmla="*/ 1939636 h 2452254"/>
              <a:gd name="connsiteX198" fmla="*/ 6834764 w 7181128"/>
              <a:gd name="connsiteY198" fmla="*/ 1717963 h 2452254"/>
              <a:gd name="connsiteX199" fmla="*/ 6931746 w 7181128"/>
              <a:gd name="connsiteY199" fmla="*/ 1884218 h 2452254"/>
              <a:gd name="connsiteX200" fmla="*/ 6973310 w 7181128"/>
              <a:gd name="connsiteY200" fmla="*/ 1939636 h 2452254"/>
              <a:gd name="connsiteX201" fmla="*/ 7028728 w 7181128"/>
              <a:gd name="connsiteY201" fmla="*/ 2022763 h 2452254"/>
              <a:gd name="connsiteX202" fmla="*/ 7014873 w 7181128"/>
              <a:gd name="connsiteY202" fmla="*/ 1898072 h 2452254"/>
              <a:gd name="connsiteX203" fmla="*/ 6973310 w 7181128"/>
              <a:gd name="connsiteY203" fmla="*/ 1704109 h 2452254"/>
              <a:gd name="connsiteX204" fmla="*/ 6959455 w 7181128"/>
              <a:gd name="connsiteY204" fmla="*/ 1565563 h 2452254"/>
              <a:gd name="connsiteX205" fmla="*/ 6945600 w 7181128"/>
              <a:gd name="connsiteY205" fmla="*/ 1482436 h 2452254"/>
              <a:gd name="connsiteX206" fmla="*/ 6931746 w 7181128"/>
              <a:gd name="connsiteY206" fmla="*/ 1371600 h 2452254"/>
              <a:gd name="connsiteX207" fmla="*/ 6904037 w 7181128"/>
              <a:gd name="connsiteY207" fmla="*/ 1205345 h 2452254"/>
              <a:gd name="connsiteX208" fmla="*/ 6890182 w 7181128"/>
              <a:gd name="connsiteY208" fmla="*/ 1122218 h 2452254"/>
              <a:gd name="connsiteX209" fmla="*/ 6917891 w 7181128"/>
              <a:gd name="connsiteY209" fmla="*/ 568036 h 2452254"/>
              <a:gd name="connsiteX210" fmla="*/ 6931746 w 7181128"/>
              <a:gd name="connsiteY210" fmla="*/ 512618 h 2452254"/>
              <a:gd name="connsiteX211" fmla="*/ 6945600 w 7181128"/>
              <a:gd name="connsiteY211" fmla="*/ 568036 h 2452254"/>
              <a:gd name="connsiteX212" fmla="*/ 6973310 w 7181128"/>
              <a:gd name="connsiteY212" fmla="*/ 623454 h 2452254"/>
              <a:gd name="connsiteX213" fmla="*/ 6987164 w 7181128"/>
              <a:gd name="connsiteY213" fmla="*/ 720436 h 2452254"/>
              <a:gd name="connsiteX214" fmla="*/ 7111855 w 7181128"/>
              <a:gd name="connsiteY214" fmla="*/ 1274618 h 2452254"/>
              <a:gd name="connsiteX215" fmla="*/ 7125710 w 7181128"/>
              <a:gd name="connsiteY215" fmla="*/ 1399309 h 2452254"/>
              <a:gd name="connsiteX216" fmla="*/ 7167273 w 7181128"/>
              <a:gd name="connsiteY216" fmla="*/ 1676400 h 2452254"/>
              <a:gd name="connsiteX217" fmla="*/ 7181128 w 7181128"/>
              <a:gd name="connsiteY217" fmla="*/ 1787236 h 2452254"/>
              <a:gd name="connsiteX218" fmla="*/ 7167273 w 7181128"/>
              <a:gd name="connsiteY218" fmla="*/ 1995054 h 2452254"/>
              <a:gd name="connsiteX219" fmla="*/ 7139564 w 7181128"/>
              <a:gd name="connsiteY219" fmla="*/ 1953491 h 2452254"/>
              <a:gd name="connsiteX220" fmla="*/ 7125710 w 7181128"/>
              <a:gd name="connsiteY220" fmla="*/ 1911927 h 2452254"/>
              <a:gd name="connsiteX221" fmla="*/ 7084146 w 7181128"/>
              <a:gd name="connsiteY221" fmla="*/ 1801091 h 2452254"/>
              <a:gd name="connsiteX222" fmla="*/ 7042582 w 7181128"/>
              <a:gd name="connsiteY222" fmla="*/ 1648691 h 2452254"/>
              <a:gd name="connsiteX223" fmla="*/ 7014873 w 7181128"/>
              <a:gd name="connsiteY223" fmla="*/ 1482436 h 2452254"/>
              <a:gd name="connsiteX224" fmla="*/ 6987164 w 7181128"/>
              <a:gd name="connsiteY224" fmla="*/ 1413163 h 2452254"/>
              <a:gd name="connsiteX225" fmla="*/ 6973310 w 7181128"/>
              <a:gd name="connsiteY225" fmla="*/ 1246909 h 2452254"/>
              <a:gd name="connsiteX226" fmla="*/ 6959455 w 7181128"/>
              <a:gd name="connsiteY226" fmla="*/ 1122218 h 2452254"/>
              <a:gd name="connsiteX227" fmla="*/ 6973310 w 7181128"/>
              <a:gd name="connsiteY227" fmla="*/ 734291 h 2452254"/>
              <a:gd name="connsiteX228" fmla="*/ 6959455 w 7181128"/>
              <a:gd name="connsiteY228" fmla="*/ 554182 h 2452254"/>
              <a:gd name="connsiteX229" fmla="*/ 6876328 w 7181128"/>
              <a:gd name="connsiteY229" fmla="*/ 665018 h 2452254"/>
              <a:gd name="connsiteX230" fmla="*/ 6779346 w 7181128"/>
              <a:gd name="connsiteY230" fmla="*/ 831272 h 2452254"/>
              <a:gd name="connsiteX231" fmla="*/ 6710073 w 7181128"/>
              <a:gd name="connsiteY231" fmla="*/ 928254 h 2452254"/>
              <a:gd name="connsiteX232" fmla="*/ 6488400 w 7181128"/>
              <a:gd name="connsiteY232" fmla="*/ 1343891 h 2452254"/>
              <a:gd name="connsiteX233" fmla="*/ 6405273 w 7181128"/>
              <a:gd name="connsiteY233" fmla="*/ 1524000 h 2452254"/>
              <a:gd name="connsiteX234" fmla="*/ 6377564 w 7181128"/>
              <a:gd name="connsiteY234" fmla="*/ 1607127 h 2452254"/>
              <a:gd name="connsiteX235" fmla="*/ 6363710 w 7181128"/>
              <a:gd name="connsiteY235" fmla="*/ 1648691 h 2452254"/>
              <a:gd name="connsiteX236" fmla="*/ 6349855 w 7181128"/>
              <a:gd name="connsiteY236" fmla="*/ 1690254 h 2452254"/>
              <a:gd name="connsiteX237" fmla="*/ 6336000 w 7181128"/>
              <a:gd name="connsiteY237" fmla="*/ 1759527 h 2452254"/>
              <a:gd name="connsiteX238" fmla="*/ 6349855 w 7181128"/>
              <a:gd name="connsiteY238" fmla="*/ 651163 h 2452254"/>
              <a:gd name="connsiteX239" fmla="*/ 6363710 w 7181128"/>
              <a:gd name="connsiteY239" fmla="*/ 540327 h 2452254"/>
              <a:gd name="connsiteX240" fmla="*/ 6391419 w 7181128"/>
              <a:gd name="connsiteY240" fmla="*/ 415636 h 2452254"/>
              <a:gd name="connsiteX241" fmla="*/ 6405273 w 7181128"/>
              <a:gd name="connsiteY241" fmla="*/ 387927 h 245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7181128" h="2452254">
                <a:moveTo>
                  <a:pt x="73746" y="1330036"/>
                </a:moveTo>
                <a:cubicBezTo>
                  <a:pt x="69128" y="1297709"/>
                  <a:pt x="67811" y="1201373"/>
                  <a:pt x="59891" y="1233054"/>
                </a:cubicBezTo>
                <a:cubicBezTo>
                  <a:pt x="38492" y="1318650"/>
                  <a:pt x="33220" y="1408067"/>
                  <a:pt x="32182" y="1496291"/>
                </a:cubicBezTo>
                <a:cubicBezTo>
                  <a:pt x="22105" y="2352833"/>
                  <a:pt x="-49201" y="2124970"/>
                  <a:pt x="59891" y="2452254"/>
                </a:cubicBezTo>
                <a:cubicBezTo>
                  <a:pt x="64509" y="2438400"/>
                  <a:pt x="70578" y="2424947"/>
                  <a:pt x="73746" y="2410691"/>
                </a:cubicBezTo>
                <a:cubicBezTo>
                  <a:pt x="93733" y="2320747"/>
                  <a:pt x="110950" y="2103563"/>
                  <a:pt x="115310" y="2064327"/>
                </a:cubicBezTo>
                <a:cubicBezTo>
                  <a:pt x="144233" y="1804025"/>
                  <a:pt x="132026" y="1889264"/>
                  <a:pt x="170728" y="1676400"/>
                </a:cubicBezTo>
                <a:cubicBezTo>
                  <a:pt x="184018" y="1530206"/>
                  <a:pt x="218871" y="1124299"/>
                  <a:pt x="240000" y="997527"/>
                </a:cubicBezTo>
                <a:cubicBezTo>
                  <a:pt x="244618" y="969818"/>
                  <a:pt x="249882" y="942209"/>
                  <a:pt x="253855" y="914400"/>
                </a:cubicBezTo>
                <a:cubicBezTo>
                  <a:pt x="273438" y="777321"/>
                  <a:pt x="254400" y="843495"/>
                  <a:pt x="281564" y="762000"/>
                </a:cubicBezTo>
                <a:cubicBezTo>
                  <a:pt x="290729" y="816992"/>
                  <a:pt x="344420" y="1142393"/>
                  <a:pt x="350837" y="1163782"/>
                </a:cubicBezTo>
                <a:cubicBezTo>
                  <a:pt x="363616" y="1206378"/>
                  <a:pt x="394234" y="1300647"/>
                  <a:pt x="406255" y="1357745"/>
                </a:cubicBezTo>
                <a:cubicBezTo>
                  <a:pt x="420809" y="1426874"/>
                  <a:pt x="431456" y="1496840"/>
                  <a:pt x="447819" y="1565563"/>
                </a:cubicBezTo>
                <a:cubicBezTo>
                  <a:pt x="535696" y="1934644"/>
                  <a:pt x="427296" y="1407522"/>
                  <a:pt x="489382" y="1717963"/>
                </a:cubicBezTo>
                <a:cubicBezTo>
                  <a:pt x="585935" y="1476581"/>
                  <a:pt x="514894" y="1674333"/>
                  <a:pt x="558655" y="1094509"/>
                </a:cubicBezTo>
                <a:cubicBezTo>
                  <a:pt x="579351" y="820287"/>
                  <a:pt x="561152" y="1007758"/>
                  <a:pt x="600219" y="734291"/>
                </a:cubicBezTo>
                <a:cubicBezTo>
                  <a:pt x="610102" y="665107"/>
                  <a:pt x="616439" y="595407"/>
                  <a:pt x="627928" y="526472"/>
                </a:cubicBezTo>
                <a:cubicBezTo>
                  <a:pt x="630329" y="512067"/>
                  <a:pt x="638240" y="499077"/>
                  <a:pt x="641782" y="484909"/>
                </a:cubicBezTo>
                <a:cubicBezTo>
                  <a:pt x="655290" y="430877"/>
                  <a:pt x="661670" y="373406"/>
                  <a:pt x="669491" y="318654"/>
                </a:cubicBezTo>
                <a:cubicBezTo>
                  <a:pt x="762246" y="535081"/>
                  <a:pt x="680145" y="315583"/>
                  <a:pt x="738764" y="734291"/>
                </a:cubicBezTo>
                <a:cubicBezTo>
                  <a:pt x="771091" y="965200"/>
                  <a:pt x="785166" y="1199409"/>
                  <a:pt x="835746" y="1427018"/>
                </a:cubicBezTo>
                <a:cubicBezTo>
                  <a:pt x="844982" y="1468582"/>
                  <a:pt x="855608" y="1509861"/>
                  <a:pt x="863455" y="1551709"/>
                </a:cubicBezTo>
                <a:cubicBezTo>
                  <a:pt x="869473" y="1583805"/>
                  <a:pt x="870906" y="1616670"/>
                  <a:pt x="877310" y="1648691"/>
                </a:cubicBezTo>
                <a:cubicBezTo>
                  <a:pt x="892935" y="1726814"/>
                  <a:pt x="898969" y="1741377"/>
                  <a:pt x="918873" y="1801091"/>
                </a:cubicBezTo>
                <a:cubicBezTo>
                  <a:pt x="968856" y="1676132"/>
                  <a:pt x="935701" y="1772368"/>
                  <a:pt x="974291" y="1579418"/>
                </a:cubicBezTo>
                <a:cubicBezTo>
                  <a:pt x="991877" y="1491491"/>
                  <a:pt x="1015482" y="1404715"/>
                  <a:pt x="1029710" y="1316182"/>
                </a:cubicBezTo>
                <a:cubicBezTo>
                  <a:pt x="1078440" y="1012972"/>
                  <a:pt x="1062826" y="916255"/>
                  <a:pt x="1126691" y="692727"/>
                </a:cubicBezTo>
                <a:cubicBezTo>
                  <a:pt x="1134715" y="664643"/>
                  <a:pt x="1145164" y="637309"/>
                  <a:pt x="1154400" y="609600"/>
                </a:cubicBezTo>
                <a:cubicBezTo>
                  <a:pt x="1168255" y="628073"/>
                  <a:pt x="1189620" y="642816"/>
                  <a:pt x="1195964" y="665018"/>
                </a:cubicBezTo>
                <a:cubicBezTo>
                  <a:pt x="1208715" y="709644"/>
                  <a:pt x="1202762" y="757691"/>
                  <a:pt x="1209819" y="803563"/>
                </a:cubicBezTo>
                <a:cubicBezTo>
                  <a:pt x="1230484" y="937886"/>
                  <a:pt x="1256749" y="1071291"/>
                  <a:pt x="1279091" y="1205345"/>
                </a:cubicBezTo>
                <a:cubicBezTo>
                  <a:pt x="1289077" y="1265261"/>
                  <a:pt x="1297898" y="1325367"/>
                  <a:pt x="1306800" y="1385454"/>
                </a:cubicBezTo>
                <a:cubicBezTo>
                  <a:pt x="1316371" y="1450060"/>
                  <a:pt x="1334510" y="1579418"/>
                  <a:pt x="1334510" y="1579418"/>
                </a:cubicBezTo>
                <a:cubicBezTo>
                  <a:pt x="1346425" y="1770067"/>
                  <a:pt x="1344027" y="1775911"/>
                  <a:pt x="1362219" y="1939636"/>
                </a:cubicBezTo>
                <a:cubicBezTo>
                  <a:pt x="1366331" y="1976641"/>
                  <a:pt x="1370411" y="2013672"/>
                  <a:pt x="1376073" y="2050472"/>
                </a:cubicBezTo>
                <a:cubicBezTo>
                  <a:pt x="1379654" y="2073746"/>
                  <a:pt x="1385310" y="2096654"/>
                  <a:pt x="1389928" y="2119745"/>
                </a:cubicBezTo>
                <a:cubicBezTo>
                  <a:pt x="1394546" y="1935018"/>
                  <a:pt x="1398428" y="1750270"/>
                  <a:pt x="1403782" y="1565563"/>
                </a:cubicBezTo>
                <a:cubicBezTo>
                  <a:pt x="1407792" y="1427203"/>
                  <a:pt x="1416127" y="1111116"/>
                  <a:pt x="1431491" y="942109"/>
                </a:cubicBezTo>
                <a:cubicBezTo>
                  <a:pt x="1434034" y="914133"/>
                  <a:pt x="1439252" y="886404"/>
                  <a:pt x="1445346" y="858982"/>
                </a:cubicBezTo>
                <a:cubicBezTo>
                  <a:pt x="1448514" y="844726"/>
                  <a:pt x="1455188" y="831460"/>
                  <a:pt x="1459200" y="817418"/>
                </a:cubicBezTo>
                <a:cubicBezTo>
                  <a:pt x="1464431" y="799109"/>
                  <a:pt x="1468437" y="780473"/>
                  <a:pt x="1473055" y="762000"/>
                </a:cubicBezTo>
                <a:cubicBezTo>
                  <a:pt x="1482291" y="775854"/>
                  <a:pt x="1492503" y="789106"/>
                  <a:pt x="1500764" y="803563"/>
                </a:cubicBezTo>
                <a:cubicBezTo>
                  <a:pt x="1520075" y="837357"/>
                  <a:pt x="1544307" y="892630"/>
                  <a:pt x="1556182" y="928254"/>
                </a:cubicBezTo>
                <a:cubicBezTo>
                  <a:pt x="1580663" y="1001696"/>
                  <a:pt x="1604582" y="1075379"/>
                  <a:pt x="1625455" y="1149927"/>
                </a:cubicBezTo>
                <a:cubicBezTo>
                  <a:pt x="1636935" y="1190928"/>
                  <a:pt x="1641467" y="1233679"/>
                  <a:pt x="1653164" y="1274618"/>
                </a:cubicBezTo>
                <a:cubicBezTo>
                  <a:pt x="1659996" y="1298531"/>
                  <a:pt x="1673559" y="1320121"/>
                  <a:pt x="1680873" y="1343891"/>
                </a:cubicBezTo>
                <a:cubicBezTo>
                  <a:pt x="1691573" y="1378667"/>
                  <a:pt x="1730883" y="1548772"/>
                  <a:pt x="1736291" y="1579418"/>
                </a:cubicBezTo>
                <a:cubicBezTo>
                  <a:pt x="1742762" y="1616084"/>
                  <a:pt x="1744881" y="1653395"/>
                  <a:pt x="1750146" y="1690254"/>
                </a:cubicBezTo>
                <a:cubicBezTo>
                  <a:pt x="1754119" y="1718063"/>
                  <a:pt x="1759382" y="1745673"/>
                  <a:pt x="1764000" y="1773382"/>
                </a:cubicBezTo>
                <a:cubicBezTo>
                  <a:pt x="1768618" y="1265382"/>
                  <a:pt x="1762920" y="757183"/>
                  <a:pt x="1777855" y="249382"/>
                </a:cubicBezTo>
                <a:cubicBezTo>
                  <a:pt x="1778975" y="211316"/>
                  <a:pt x="1799625" y="322602"/>
                  <a:pt x="1805564" y="360218"/>
                </a:cubicBezTo>
                <a:cubicBezTo>
                  <a:pt x="1813520" y="410603"/>
                  <a:pt x="1814079" y="461889"/>
                  <a:pt x="1819419" y="512618"/>
                </a:cubicBezTo>
                <a:cubicBezTo>
                  <a:pt x="1823317" y="549646"/>
                  <a:pt x="1830181" y="586350"/>
                  <a:pt x="1833273" y="623454"/>
                </a:cubicBezTo>
                <a:cubicBezTo>
                  <a:pt x="1844039" y="752645"/>
                  <a:pt x="1848394" y="882356"/>
                  <a:pt x="1860982" y="1011382"/>
                </a:cubicBezTo>
                <a:cubicBezTo>
                  <a:pt x="1866880" y="1071838"/>
                  <a:pt x="1881594" y="1131164"/>
                  <a:pt x="1888691" y="1191491"/>
                </a:cubicBezTo>
                <a:cubicBezTo>
                  <a:pt x="1900074" y="1288244"/>
                  <a:pt x="1907580" y="1385416"/>
                  <a:pt x="1916400" y="1482436"/>
                </a:cubicBezTo>
                <a:cubicBezTo>
                  <a:pt x="1921435" y="1537818"/>
                  <a:pt x="1923757" y="1593461"/>
                  <a:pt x="1930255" y="1648691"/>
                </a:cubicBezTo>
                <a:cubicBezTo>
                  <a:pt x="1936334" y="1700362"/>
                  <a:pt x="1943263" y="1715421"/>
                  <a:pt x="1957964" y="1759527"/>
                </a:cubicBezTo>
                <a:cubicBezTo>
                  <a:pt x="1971573" y="1705094"/>
                  <a:pt x="1977042" y="1677198"/>
                  <a:pt x="1999528" y="1620982"/>
                </a:cubicBezTo>
                <a:cubicBezTo>
                  <a:pt x="2008764" y="1597891"/>
                  <a:pt x="2018505" y="1574995"/>
                  <a:pt x="2027237" y="1551709"/>
                </a:cubicBezTo>
                <a:cubicBezTo>
                  <a:pt x="2032365" y="1538035"/>
                  <a:pt x="2033437" y="1522583"/>
                  <a:pt x="2041091" y="1510145"/>
                </a:cubicBezTo>
                <a:cubicBezTo>
                  <a:pt x="2070635" y="1462135"/>
                  <a:pt x="2098212" y="1411461"/>
                  <a:pt x="2138073" y="1371600"/>
                </a:cubicBezTo>
                <a:cubicBezTo>
                  <a:pt x="2151928" y="1357745"/>
                  <a:pt x="2166886" y="1344912"/>
                  <a:pt x="2179637" y="1330036"/>
                </a:cubicBezTo>
                <a:cubicBezTo>
                  <a:pt x="2191004" y="1316774"/>
                  <a:pt x="2237371" y="1253824"/>
                  <a:pt x="2248910" y="1233054"/>
                </a:cubicBezTo>
                <a:cubicBezTo>
                  <a:pt x="2263955" y="1205973"/>
                  <a:pt x="2277891" y="1178236"/>
                  <a:pt x="2290473" y="1149927"/>
                </a:cubicBezTo>
                <a:cubicBezTo>
                  <a:pt x="2301833" y="1124368"/>
                  <a:pt x="2311891" y="1078112"/>
                  <a:pt x="2318182" y="1052945"/>
                </a:cubicBezTo>
                <a:cubicBezTo>
                  <a:pt x="2313564" y="1029854"/>
                  <a:pt x="2306368" y="1007132"/>
                  <a:pt x="2304328" y="983672"/>
                </a:cubicBezTo>
                <a:cubicBezTo>
                  <a:pt x="2290647" y="826339"/>
                  <a:pt x="2297225" y="739985"/>
                  <a:pt x="2276619" y="595745"/>
                </a:cubicBezTo>
                <a:cubicBezTo>
                  <a:pt x="2273926" y="576895"/>
                  <a:pt x="2267382" y="558800"/>
                  <a:pt x="2262764" y="540327"/>
                </a:cubicBezTo>
                <a:cubicBezTo>
                  <a:pt x="2211669" y="744715"/>
                  <a:pt x="2241284" y="604978"/>
                  <a:pt x="2262764" y="1066800"/>
                </a:cubicBezTo>
                <a:cubicBezTo>
                  <a:pt x="2269906" y="1220363"/>
                  <a:pt x="2273512" y="1154933"/>
                  <a:pt x="2304328" y="1288472"/>
                </a:cubicBezTo>
                <a:cubicBezTo>
                  <a:pt x="2310645" y="1315844"/>
                  <a:pt x="2312088" y="1344177"/>
                  <a:pt x="2318182" y="1371600"/>
                </a:cubicBezTo>
                <a:cubicBezTo>
                  <a:pt x="2321350" y="1385856"/>
                  <a:pt x="2328495" y="1398995"/>
                  <a:pt x="2332037" y="1413163"/>
                </a:cubicBezTo>
                <a:cubicBezTo>
                  <a:pt x="2337748" y="1436008"/>
                  <a:pt x="2339695" y="1459717"/>
                  <a:pt x="2345891" y="1482436"/>
                </a:cubicBezTo>
                <a:cubicBezTo>
                  <a:pt x="2353747" y="1511243"/>
                  <a:pt x="2371718" y="1581234"/>
                  <a:pt x="2401310" y="1607127"/>
                </a:cubicBezTo>
                <a:cubicBezTo>
                  <a:pt x="2459942" y="1658430"/>
                  <a:pt x="2468914" y="1657371"/>
                  <a:pt x="2526000" y="1676400"/>
                </a:cubicBezTo>
                <a:cubicBezTo>
                  <a:pt x="2555106" y="1574533"/>
                  <a:pt x="2571643" y="1530472"/>
                  <a:pt x="2581419" y="1413163"/>
                </a:cubicBezTo>
                <a:cubicBezTo>
                  <a:pt x="2590631" y="1302614"/>
                  <a:pt x="2589231" y="1191422"/>
                  <a:pt x="2595273" y="1080654"/>
                </a:cubicBezTo>
                <a:cubicBezTo>
                  <a:pt x="2603086" y="937406"/>
                  <a:pt x="2615024" y="794403"/>
                  <a:pt x="2622982" y="651163"/>
                </a:cubicBezTo>
                <a:cubicBezTo>
                  <a:pt x="2627600" y="568036"/>
                  <a:pt x="2630285" y="484779"/>
                  <a:pt x="2636837" y="401782"/>
                </a:cubicBezTo>
                <a:cubicBezTo>
                  <a:pt x="2639708" y="365417"/>
                  <a:pt x="2657649" y="134942"/>
                  <a:pt x="2678400" y="41563"/>
                </a:cubicBezTo>
                <a:cubicBezTo>
                  <a:pt x="2681568" y="27307"/>
                  <a:pt x="2687637" y="13854"/>
                  <a:pt x="2692255" y="0"/>
                </a:cubicBezTo>
                <a:cubicBezTo>
                  <a:pt x="2738776" y="372152"/>
                  <a:pt x="2668500" y="-153913"/>
                  <a:pt x="2733819" y="221672"/>
                </a:cubicBezTo>
                <a:cubicBezTo>
                  <a:pt x="2745793" y="290525"/>
                  <a:pt x="2749182" y="360704"/>
                  <a:pt x="2761528" y="429491"/>
                </a:cubicBezTo>
                <a:cubicBezTo>
                  <a:pt x="2781529" y="540926"/>
                  <a:pt x="2811401" y="650458"/>
                  <a:pt x="2830800" y="762000"/>
                </a:cubicBezTo>
                <a:cubicBezTo>
                  <a:pt x="2848369" y="863024"/>
                  <a:pt x="2857259" y="965378"/>
                  <a:pt x="2872364" y="1066800"/>
                </a:cubicBezTo>
                <a:cubicBezTo>
                  <a:pt x="2889588" y="1182447"/>
                  <a:pt x="2909309" y="1297709"/>
                  <a:pt x="2927782" y="1413163"/>
                </a:cubicBezTo>
                <a:cubicBezTo>
                  <a:pt x="2932400" y="1477818"/>
                  <a:pt x="2936022" y="1542551"/>
                  <a:pt x="2941637" y="1607127"/>
                </a:cubicBezTo>
                <a:cubicBezTo>
                  <a:pt x="2952555" y="1732688"/>
                  <a:pt x="2943855" y="1696910"/>
                  <a:pt x="2969346" y="1773382"/>
                </a:cubicBezTo>
                <a:cubicBezTo>
                  <a:pt x="2987819" y="1653309"/>
                  <a:pt x="3008051" y="1533494"/>
                  <a:pt x="3024764" y="1413163"/>
                </a:cubicBezTo>
                <a:cubicBezTo>
                  <a:pt x="3059856" y="1160500"/>
                  <a:pt x="3007783" y="1383914"/>
                  <a:pt x="3080182" y="1052945"/>
                </a:cubicBezTo>
                <a:cubicBezTo>
                  <a:pt x="3096458" y="978539"/>
                  <a:pt x="3116374" y="904971"/>
                  <a:pt x="3135600" y="831272"/>
                </a:cubicBezTo>
                <a:cubicBezTo>
                  <a:pt x="3144087" y="798740"/>
                  <a:pt x="3151820" y="765887"/>
                  <a:pt x="3163310" y="734291"/>
                </a:cubicBezTo>
                <a:cubicBezTo>
                  <a:pt x="3170368" y="714881"/>
                  <a:pt x="3181783" y="697345"/>
                  <a:pt x="3191019" y="678872"/>
                </a:cubicBezTo>
                <a:cubicBezTo>
                  <a:pt x="3204873" y="683490"/>
                  <a:pt x="3223459" y="681323"/>
                  <a:pt x="3232582" y="692727"/>
                </a:cubicBezTo>
                <a:cubicBezTo>
                  <a:pt x="3244477" y="707596"/>
                  <a:pt x="3243031" y="729411"/>
                  <a:pt x="3246437" y="748145"/>
                </a:cubicBezTo>
                <a:cubicBezTo>
                  <a:pt x="3252279" y="780274"/>
                  <a:pt x="3254522" y="812985"/>
                  <a:pt x="3260291" y="845127"/>
                </a:cubicBezTo>
                <a:cubicBezTo>
                  <a:pt x="3365677" y="1432276"/>
                  <a:pt x="3323008" y="1104770"/>
                  <a:pt x="3371128" y="1537854"/>
                </a:cubicBezTo>
                <a:cubicBezTo>
                  <a:pt x="3375746" y="1639454"/>
                  <a:pt x="3372367" y="1741734"/>
                  <a:pt x="3384982" y="1842654"/>
                </a:cubicBezTo>
                <a:cubicBezTo>
                  <a:pt x="3388466" y="1870528"/>
                  <a:pt x="3396683" y="1787535"/>
                  <a:pt x="3398837" y="1759527"/>
                </a:cubicBezTo>
                <a:cubicBezTo>
                  <a:pt x="3452291" y="1064627"/>
                  <a:pt x="3370441" y="1876670"/>
                  <a:pt x="3440400" y="1233054"/>
                </a:cubicBezTo>
                <a:cubicBezTo>
                  <a:pt x="3454453" y="1103766"/>
                  <a:pt x="3457630" y="972879"/>
                  <a:pt x="3481964" y="845127"/>
                </a:cubicBezTo>
                <a:cubicBezTo>
                  <a:pt x="3519538" y="647864"/>
                  <a:pt x="3551371" y="456730"/>
                  <a:pt x="3606655" y="263236"/>
                </a:cubicBezTo>
                <a:cubicBezTo>
                  <a:pt x="3616317" y="229418"/>
                  <a:pt x="3635157" y="198910"/>
                  <a:pt x="3648219" y="166254"/>
                </a:cubicBezTo>
                <a:cubicBezTo>
                  <a:pt x="3653643" y="152695"/>
                  <a:pt x="3657455" y="138545"/>
                  <a:pt x="3662073" y="124691"/>
                </a:cubicBezTo>
                <a:cubicBezTo>
                  <a:pt x="3723249" y="145082"/>
                  <a:pt x="3705172" y="125691"/>
                  <a:pt x="3717491" y="207818"/>
                </a:cubicBezTo>
                <a:cubicBezTo>
                  <a:pt x="3773056" y="578256"/>
                  <a:pt x="3712774" y="253507"/>
                  <a:pt x="3786764" y="623454"/>
                </a:cubicBezTo>
                <a:cubicBezTo>
                  <a:pt x="3796000" y="715818"/>
                  <a:pt x="3804222" y="808288"/>
                  <a:pt x="3814473" y="900545"/>
                </a:cubicBezTo>
                <a:cubicBezTo>
                  <a:pt x="3822696" y="974556"/>
                  <a:pt x="3832551" y="1048377"/>
                  <a:pt x="3842182" y="1122218"/>
                </a:cubicBezTo>
                <a:cubicBezTo>
                  <a:pt x="3846406" y="1154599"/>
                  <a:pt x="3852788" y="1186707"/>
                  <a:pt x="3856037" y="1219200"/>
                </a:cubicBezTo>
                <a:cubicBezTo>
                  <a:pt x="3862028" y="1279115"/>
                  <a:pt x="3865273" y="1339273"/>
                  <a:pt x="3869891" y="1399309"/>
                </a:cubicBezTo>
                <a:cubicBezTo>
                  <a:pt x="3902218" y="1302327"/>
                  <a:pt x="3869891" y="1325419"/>
                  <a:pt x="3939164" y="1302327"/>
                </a:cubicBezTo>
                <a:cubicBezTo>
                  <a:pt x="3941938" y="1308568"/>
                  <a:pt x="4011998" y="1461980"/>
                  <a:pt x="4022291" y="1496291"/>
                </a:cubicBezTo>
                <a:cubicBezTo>
                  <a:pt x="4029058" y="1518846"/>
                  <a:pt x="4030435" y="1542718"/>
                  <a:pt x="4036146" y="1565563"/>
                </a:cubicBezTo>
                <a:cubicBezTo>
                  <a:pt x="4048917" y="1616646"/>
                  <a:pt x="4067383" y="1666330"/>
                  <a:pt x="4077710" y="1717963"/>
                </a:cubicBezTo>
                <a:cubicBezTo>
                  <a:pt x="4137262" y="2015721"/>
                  <a:pt x="4078108" y="1829991"/>
                  <a:pt x="4119273" y="1953491"/>
                </a:cubicBezTo>
                <a:cubicBezTo>
                  <a:pt x="4160931" y="1536924"/>
                  <a:pt x="4123209" y="1952400"/>
                  <a:pt x="4146982" y="1025236"/>
                </a:cubicBezTo>
                <a:cubicBezTo>
                  <a:pt x="4149471" y="928176"/>
                  <a:pt x="4155136" y="831215"/>
                  <a:pt x="4160837" y="734291"/>
                </a:cubicBezTo>
                <a:cubicBezTo>
                  <a:pt x="4170129" y="576331"/>
                  <a:pt x="4169276" y="559174"/>
                  <a:pt x="4202400" y="415636"/>
                </a:cubicBezTo>
                <a:cubicBezTo>
                  <a:pt x="4205684" y="401406"/>
                  <a:pt x="4207132" y="385476"/>
                  <a:pt x="4216255" y="374072"/>
                </a:cubicBezTo>
                <a:cubicBezTo>
                  <a:pt x="4226657" y="361070"/>
                  <a:pt x="4243964" y="355599"/>
                  <a:pt x="4257819" y="346363"/>
                </a:cubicBezTo>
                <a:cubicBezTo>
                  <a:pt x="4267055" y="383309"/>
                  <a:pt x="4275508" y="420459"/>
                  <a:pt x="4285528" y="457200"/>
                </a:cubicBezTo>
                <a:cubicBezTo>
                  <a:pt x="4303220" y="522072"/>
                  <a:pt x="4325545" y="585709"/>
                  <a:pt x="4340946" y="651163"/>
                </a:cubicBezTo>
                <a:cubicBezTo>
                  <a:pt x="4390993" y="863864"/>
                  <a:pt x="4400472" y="943421"/>
                  <a:pt x="4424073" y="1149927"/>
                </a:cubicBezTo>
                <a:cubicBezTo>
                  <a:pt x="4434091" y="1237587"/>
                  <a:pt x="4439304" y="1325820"/>
                  <a:pt x="4451782" y="1413163"/>
                </a:cubicBezTo>
                <a:cubicBezTo>
                  <a:pt x="4456400" y="1445490"/>
                  <a:pt x="4462218" y="1477669"/>
                  <a:pt x="4465637" y="1510145"/>
                </a:cubicBezTo>
                <a:cubicBezTo>
                  <a:pt x="4471459" y="1565450"/>
                  <a:pt x="4473958" y="1621066"/>
                  <a:pt x="4479491" y="1676400"/>
                </a:cubicBezTo>
                <a:cubicBezTo>
                  <a:pt x="4504624" y="1927730"/>
                  <a:pt x="4481481" y="1848630"/>
                  <a:pt x="4521055" y="1967345"/>
                </a:cubicBezTo>
                <a:cubicBezTo>
                  <a:pt x="4546623" y="1890645"/>
                  <a:pt x="4537628" y="1927307"/>
                  <a:pt x="4548764" y="1801091"/>
                </a:cubicBezTo>
                <a:cubicBezTo>
                  <a:pt x="4555705" y="1722430"/>
                  <a:pt x="4563011" y="1497256"/>
                  <a:pt x="4590328" y="1371600"/>
                </a:cubicBezTo>
                <a:cubicBezTo>
                  <a:pt x="4642380" y="1132160"/>
                  <a:pt x="4611750" y="1204064"/>
                  <a:pt x="4673455" y="1080654"/>
                </a:cubicBezTo>
                <a:cubicBezTo>
                  <a:pt x="4678073" y="1052945"/>
                  <a:pt x="4679238" y="1024433"/>
                  <a:pt x="4687310" y="997527"/>
                </a:cubicBezTo>
                <a:cubicBezTo>
                  <a:pt x="4696898" y="965568"/>
                  <a:pt x="4724176" y="928373"/>
                  <a:pt x="4742728" y="900545"/>
                </a:cubicBezTo>
                <a:cubicBezTo>
                  <a:pt x="4751964" y="928254"/>
                  <a:pt x="4763869" y="955212"/>
                  <a:pt x="4770437" y="983672"/>
                </a:cubicBezTo>
                <a:cubicBezTo>
                  <a:pt x="4777780" y="1015491"/>
                  <a:pt x="4778273" y="1048558"/>
                  <a:pt x="4784291" y="1080654"/>
                </a:cubicBezTo>
                <a:cubicBezTo>
                  <a:pt x="4792137" y="1122502"/>
                  <a:pt x="4802764" y="1163781"/>
                  <a:pt x="4812000" y="1205345"/>
                </a:cubicBezTo>
                <a:cubicBezTo>
                  <a:pt x="4821237" y="1297709"/>
                  <a:pt x="4828650" y="1390273"/>
                  <a:pt x="4839710" y="1482436"/>
                </a:cubicBezTo>
                <a:cubicBezTo>
                  <a:pt x="4842516" y="1505817"/>
                  <a:pt x="4850643" y="1528343"/>
                  <a:pt x="4853564" y="1551709"/>
                </a:cubicBezTo>
                <a:cubicBezTo>
                  <a:pt x="4858021" y="1587369"/>
                  <a:pt x="4881786" y="1839060"/>
                  <a:pt x="4895128" y="1925782"/>
                </a:cubicBezTo>
                <a:cubicBezTo>
                  <a:pt x="4898709" y="1949056"/>
                  <a:pt x="4904364" y="1971963"/>
                  <a:pt x="4908982" y="1995054"/>
                </a:cubicBezTo>
                <a:cubicBezTo>
                  <a:pt x="4899746" y="1819563"/>
                  <a:pt x="4892235" y="1643973"/>
                  <a:pt x="4881273" y="1468582"/>
                </a:cubicBezTo>
                <a:cubicBezTo>
                  <a:pt x="4878378" y="1422260"/>
                  <a:pt x="4872278" y="1376193"/>
                  <a:pt x="4867419" y="1330036"/>
                </a:cubicBezTo>
                <a:cubicBezTo>
                  <a:pt x="4850285" y="1167266"/>
                  <a:pt x="4854942" y="1214299"/>
                  <a:pt x="4825855" y="1025236"/>
                </a:cubicBezTo>
                <a:cubicBezTo>
                  <a:pt x="4825098" y="1012360"/>
                  <a:pt x="4793898" y="671388"/>
                  <a:pt x="4825855" y="623454"/>
                </a:cubicBezTo>
                <a:cubicBezTo>
                  <a:pt x="4843040" y="597677"/>
                  <a:pt x="4853564" y="678873"/>
                  <a:pt x="4867419" y="706582"/>
                </a:cubicBezTo>
                <a:cubicBezTo>
                  <a:pt x="4892994" y="885611"/>
                  <a:pt x="4863534" y="720694"/>
                  <a:pt x="4922837" y="928254"/>
                </a:cubicBezTo>
                <a:cubicBezTo>
                  <a:pt x="4963730" y="1071378"/>
                  <a:pt x="5001628" y="1225109"/>
                  <a:pt x="5033673" y="1371600"/>
                </a:cubicBezTo>
                <a:cubicBezTo>
                  <a:pt x="5052835" y="1459197"/>
                  <a:pt x="5060735" y="1549769"/>
                  <a:pt x="5089091" y="1634836"/>
                </a:cubicBezTo>
                <a:lnTo>
                  <a:pt x="5130655" y="1759527"/>
                </a:lnTo>
                <a:cubicBezTo>
                  <a:pt x="5160696" y="1549245"/>
                  <a:pt x="5135658" y="1746256"/>
                  <a:pt x="5158364" y="1371600"/>
                </a:cubicBezTo>
                <a:cubicBezTo>
                  <a:pt x="5161728" y="1316091"/>
                  <a:pt x="5167184" y="1260727"/>
                  <a:pt x="5172219" y="1205345"/>
                </a:cubicBezTo>
                <a:cubicBezTo>
                  <a:pt x="5173693" y="1189131"/>
                  <a:pt x="5195852" y="965207"/>
                  <a:pt x="5199928" y="942109"/>
                </a:cubicBezTo>
                <a:cubicBezTo>
                  <a:pt x="5206546" y="904606"/>
                  <a:pt x="5227637" y="831272"/>
                  <a:pt x="5227637" y="831272"/>
                </a:cubicBezTo>
                <a:cubicBezTo>
                  <a:pt x="5357104" y="928373"/>
                  <a:pt x="5286178" y="856977"/>
                  <a:pt x="5352328" y="1149927"/>
                </a:cubicBezTo>
                <a:cubicBezTo>
                  <a:pt x="5374742" y="1249190"/>
                  <a:pt x="5397301" y="1416135"/>
                  <a:pt x="5407746" y="1510145"/>
                </a:cubicBezTo>
                <a:cubicBezTo>
                  <a:pt x="5413887" y="1565415"/>
                  <a:pt x="5416328" y="1621040"/>
                  <a:pt x="5421600" y="1676400"/>
                </a:cubicBezTo>
                <a:cubicBezTo>
                  <a:pt x="5431577" y="1781158"/>
                  <a:pt x="5435385" y="1800600"/>
                  <a:pt x="5449310" y="1898072"/>
                </a:cubicBezTo>
                <a:cubicBezTo>
                  <a:pt x="5458546" y="1851890"/>
                  <a:pt x="5476496" y="1806620"/>
                  <a:pt x="5477019" y="1759527"/>
                </a:cubicBezTo>
                <a:cubicBezTo>
                  <a:pt x="5491149" y="487750"/>
                  <a:pt x="5336501" y="898551"/>
                  <a:pt x="5518582" y="443345"/>
                </a:cubicBezTo>
                <a:cubicBezTo>
                  <a:pt x="5532437" y="447963"/>
                  <a:pt x="5554722" y="443640"/>
                  <a:pt x="5560146" y="457200"/>
                </a:cubicBezTo>
                <a:cubicBezTo>
                  <a:pt x="5575677" y="496028"/>
                  <a:pt x="5567641" y="540558"/>
                  <a:pt x="5574000" y="581891"/>
                </a:cubicBezTo>
                <a:cubicBezTo>
                  <a:pt x="5589089" y="679967"/>
                  <a:pt x="5583604" y="597394"/>
                  <a:pt x="5601710" y="678872"/>
                </a:cubicBezTo>
                <a:cubicBezTo>
                  <a:pt x="5617035" y="747835"/>
                  <a:pt x="5627388" y="817855"/>
                  <a:pt x="5643273" y="886691"/>
                </a:cubicBezTo>
                <a:cubicBezTo>
                  <a:pt x="5655113" y="937998"/>
                  <a:pt x="5673414" y="987689"/>
                  <a:pt x="5684837" y="1039091"/>
                </a:cubicBezTo>
                <a:cubicBezTo>
                  <a:pt x="5737010" y="1273869"/>
                  <a:pt x="5625188" y="963547"/>
                  <a:pt x="5740255" y="1385454"/>
                </a:cubicBezTo>
                <a:cubicBezTo>
                  <a:pt x="5829000" y="1710849"/>
                  <a:pt x="5740376" y="1372130"/>
                  <a:pt x="5809528" y="1676400"/>
                </a:cubicBezTo>
                <a:cubicBezTo>
                  <a:pt x="5822188" y="1732103"/>
                  <a:pt x="5837237" y="1787236"/>
                  <a:pt x="5851091" y="1842654"/>
                </a:cubicBezTo>
                <a:cubicBezTo>
                  <a:pt x="5855709" y="1861127"/>
                  <a:pt x="5861212" y="1879401"/>
                  <a:pt x="5864946" y="1898072"/>
                </a:cubicBezTo>
                <a:cubicBezTo>
                  <a:pt x="5869564" y="1921163"/>
                  <a:pt x="5869524" y="1945701"/>
                  <a:pt x="5878800" y="1967345"/>
                </a:cubicBezTo>
                <a:cubicBezTo>
                  <a:pt x="5883946" y="1979351"/>
                  <a:pt x="5897273" y="1985818"/>
                  <a:pt x="5906510" y="1995054"/>
                </a:cubicBezTo>
                <a:cubicBezTo>
                  <a:pt x="5915746" y="1948872"/>
                  <a:pt x="5928378" y="1903242"/>
                  <a:pt x="5934219" y="1856509"/>
                </a:cubicBezTo>
                <a:cubicBezTo>
                  <a:pt x="5959113" y="1657350"/>
                  <a:pt x="5959194" y="1660812"/>
                  <a:pt x="5989637" y="1371600"/>
                </a:cubicBezTo>
                <a:cubicBezTo>
                  <a:pt x="6004213" y="1233128"/>
                  <a:pt x="6015240" y="1094282"/>
                  <a:pt x="6031200" y="955963"/>
                </a:cubicBezTo>
                <a:cubicBezTo>
                  <a:pt x="6042954" y="854099"/>
                  <a:pt x="6060920" y="753017"/>
                  <a:pt x="6072764" y="651163"/>
                </a:cubicBezTo>
                <a:cubicBezTo>
                  <a:pt x="6084016" y="554395"/>
                  <a:pt x="6088006" y="456837"/>
                  <a:pt x="6100473" y="360218"/>
                </a:cubicBezTo>
                <a:cubicBezTo>
                  <a:pt x="6108859" y="295226"/>
                  <a:pt x="6126081" y="230075"/>
                  <a:pt x="6142037" y="166254"/>
                </a:cubicBezTo>
                <a:cubicBezTo>
                  <a:pt x="6144810" y="172493"/>
                  <a:pt x="6214871" y="325908"/>
                  <a:pt x="6225164" y="360218"/>
                </a:cubicBezTo>
                <a:cubicBezTo>
                  <a:pt x="6300169" y="610235"/>
                  <a:pt x="6278171" y="568748"/>
                  <a:pt x="6322146" y="858982"/>
                </a:cubicBezTo>
                <a:cubicBezTo>
                  <a:pt x="6330562" y="914530"/>
                  <a:pt x="6342886" y="969487"/>
                  <a:pt x="6349855" y="1025236"/>
                </a:cubicBezTo>
                <a:cubicBezTo>
                  <a:pt x="6356753" y="1080417"/>
                  <a:pt x="6357888" y="1136186"/>
                  <a:pt x="6363710" y="1191491"/>
                </a:cubicBezTo>
                <a:cubicBezTo>
                  <a:pt x="6376363" y="1311696"/>
                  <a:pt x="6390280" y="1431773"/>
                  <a:pt x="6405273" y="1551709"/>
                </a:cubicBezTo>
                <a:cubicBezTo>
                  <a:pt x="6419709" y="1667192"/>
                  <a:pt x="6427054" y="1731214"/>
                  <a:pt x="6446837" y="1856509"/>
                </a:cubicBezTo>
                <a:cubicBezTo>
                  <a:pt x="6450510" y="1879769"/>
                  <a:pt x="6454222" y="1903140"/>
                  <a:pt x="6460691" y="1925782"/>
                </a:cubicBezTo>
                <a:cubicBezTo>
                  <a:pt x="6472727" y="1967908"/>
                  <a:pt x="6502255" y="2050472"/>
                  <a:pt x="6502255" y="2050472"/>
                </a:cubicBezTo>
                <a:cubicBezTo>
                  <a:pt x="6580432" y="1659604"/>
                  <a:pt x="6503228" y="2067473"/>
                  <a:pt x="6529964" y="1011382"/>
                </a:cubicBezTo>
                <a:cubicBezTo>
                  <a:pt x="6531022" y="969576"/>
                  <a:pt x="6539201" y="928255"/>
                  <a:pt x="6543819" y="886691"/>
                </a:cubicBezTo>
                <a:cubicBezTo>
                  <a:pt x="6548437" y="909782"/>
                  <a:pt x="6552565" y="932976"/>
                  <a:pt x="6557673" y="955963"/>
                </a:cubicBezTo>
                <a:cubicBezTo>
                  <a:pt x="6561804" y="974551"/>
                  <a:pt x="6569011" y="992507"/>
                  <a:pt x="6571528" y="1011382"/>
                </a:cubicBezTo>
                <a:cubicBezTo>
                  <a:pt x="6578270" y="1061944"/>
                  <a:pt x="6581146" y="1112949"/>
                  <a:pt x="6585382" y="1163782"/>
                </a:cubicBezTo>
                <a:cubicBezTo>
                  <a:pt x="6607397" y="1427963"/>
                  <a:pt x="6595223" y="1304277"/>
                  <a:pt x="6613091" y="1634836"/>
                </a:cubicBezTo>
                <a:cubicBezTo>
                  <a:pt x="6617367" y="1713951"/>
                  <a:pt x="6627399" y="1901248"/>
                  <a:pt x="6640800" y="1995054"/>
                </a:cubicBezTo>
                <a:cubicBezTo>
                  <a:pt x="6649438" y="2055523"/>
                  <a:pt x="6655351" y="2039400"/>
                  <a:pt x="6668510" y="2092036"/>
                </a:cubicBezTo>
                <a:cubicBezTo>
                  <a:pt x="6692478" y="2187910"/>
                  <a:pt x="6664459" y="2134452"/>
                  <a:pt x="6710073" y="2202872"/>
                </a:cubicBezTo>
                <a:cubicBezTo>
                  <a:pt x="6719309" y="2189018"/>
                  <a:pt x="6728104" y="2174858"/>
                  <a:pt x="6737782" y="2161309"/>
                </a:cubicBezTo>
                <a:cubicBezTo>
                  <a:pt x="6751203" y="2142519"/>
                  <a:pt x="6769968" y="2126992"/>
                  <a:pt x="6779346" y="2105891"/>
                </a:cubicBezTo>
                <a:cubicBezTo>
                  <a:pt x="6788910" y="2084372"/>
                  <a:pt x="6787489" y="2059463"/>
                  <a:pt x="6793200" y="2036618"/>
                </a:cubicBezTo>
                <a:cubicBezTo>
                  <a:pt x="6796742" y="2022450"/>
                  <a:pt x="6803043" y="2009096"/>
                  <a:pt x="6807055" y="1995054"/>
                </a:cubicBezTo>
                <a:cubicBezTo>
                  <a:pt x="6812286" y="1976745"/>
                  <a:pt x="6816292" y="1958109"/>
                  <a:pt x="6820910" y="1939636"/>
                </a:cubicBezTo>
                <a:cubicBezTo>
                  <a:pt x="6825528" y="1865745"/>
                  <a:pt x="6768545" y="1751073"/>
                  <a:pt x="6834764" y="1717963"/>
                </a:cubicBezTo>
                <a:cubicBezTo>
                  <a:pt x="6892149" y="1689271"/>
                  <a:pt x="6893251" y="1832892"/>
                  <a:pt x="6931746" y="1884218"/>
                </a:cubicBezTo>
                <a:cubicBezTo>
                  <a:pt x="6945601" y="1902691"/>
                  <a:pt x="6960068" y="1920719"/>
                  <a:pt x="6973310" y="1939636"/>
                </a:cubicBezTo>
                <a:cubicBezTo>
                  <a:pt x="6992408" y="1966918"/>
                  <a:pt x="7028728" y="2022763"/>
                  <a:pt x="7028728" y="2022763"/>
                </a:cubicBezTo>
                <a:cubicBezTo>
                  <a:pt x="7024110" y="1981199"/>
                  <a:pt x="7020787" y="1939471"/>
                  <a:pt x="7014873" y="1898072"/>
                </a:cubicBezTo>
                <a:cubicBezTo>
                  <a:pt x="7005492" y="1832404"/>
                  <a:pt x="6982077" y="1769862"/>
                  <a:pt x="6973310" y="1704109"/>
                </a:cubicBezTo>
                <a:cubicBezTo>
                  <a:pt x="6967176" y="1658104"/>
                  <a:pt x="6965212" y="1611617"/>
                  <a:pt x="6959455" y="1565563"/>
                </a:cubicBezTo>
                <a:cubicBezTo>
                  <a:pt x="6955971" y="1537689"/>
                  <a:pt x="6949573" y="1510245"/>
                  <a:pt x="6945600" y="1482436"/>
                </a:cubicBezTo>
                <a:cubicBezTo>
                  <a:pt x="6940334" y="1445577"/>
                  <a:pt x="6937269" y="1408421"/>
                  <a:pt x="6931746" y="1371600"/>
                </a:cubicBezTo>
                <a:cubicBezTo>
                  <a:pt x="6923412" y="1316039"/>
                  <a:pt x="6913273" y="1260763"/>
                  <a:pt x="6904037" y="1205345"/>
                </a:cubicBezTo>
                <a:lnTo>
                  <a:pt x="6890182" y="1122218"/>
                </a:lnTo>
                <a:cubicBezTo>
                  <a:pt x="6897210" y="883276"/>
                  <a:pt x="6879582" y="759583"/>
                  <a:pt x="6917891" y="568036"/>
                </a:cubicBezTo>
                <a:cubicBezTo>
                  <a:pt x="6921625" y="549365"/>
                  <a:pt x="6927128" y="531091"/>
                  <a:pt x="6931746" y="512618"/>
                </a:cubicBezTo>
                <a:cubicBezTo>
                  <a:pt x="6936364" y="531091"/>
                  <a:pt x="6938914" y="550207"/>
                  <a:pt x="6945600" y="568036"/>
                </a:cubicBezTo>
                <a:cubicBezTo>
                  <a:pt x="6952852" y="587374"/>
                  <a:pt x="6967876" y="603529"/>
                  <a:pt x="6973310" y="623454"/>
                </a:cubicBezTo>
                <a:cubicBezTo>
                  <a:pt x="6981902" y="654959"/>
                  <a:pt x="6980227" y="688526"/>
                  <a:pt x="6987164" y="720436"/>
                </a:cubicBezTo>
                <a:cubicBezTo>
                  <a:pt x="7026883" y="903146"/>
                  <a:pt x="7091200" y="1088728"/>
                  <a:pt x="7111855" y="1274618"/>
                </a:cubicBezTo>
                <a:cubicBezTo>
                  <a:pt x="7116473" y="1316182"/>
                  <a:pt x="7119996" y="1357882"/>
                  <a:pt x="7125710" y="1399309"/>
                </a:cubicBezTo>
                <a:cubicBezTo>
                  <a:pt x="7138471" y="1491830"/>
                  <a:pt x="7155688" y="1583724"/>
                  <a:pt x="7167273" y="1676400"/>
                </a:cubicBezTo>
                <a:lnTo>
                  <a:pt x="7181128" y="1787236"/>
                </a:lnTo>
                <a:cubicBezTo>
                  <a:pt x="7176510" y="1856509"/>
                  <a:pt x="7184111" y="1927700"/>
                  <a:pt x="7167273" y="1995054"/>
                </a:cubicBezTo>
                <a:cubicBezTo>
                  <a:pt x="7163235" y="2011208"/>
                  <a:pt x="7147010" y="1968384"/>
                  <a:pt x="7139564" y="1953491"/>
                </a:cubicBezTo>
                <a:cubicBezTo>
                  <a:pt x="7133033" y="1940429"/>
                  <a:pt x="7129722" y="1925969"/>
                  <a:pt x="7125710" y="1911927"/>
                </a:cubicBezTo>
                <a:cubicBezTo>
                  <a:pt x="7080717" y="1754452"/>
                  <a:pt x="7148711" y="1962504"/>
                  <a:pt x="7084146" y="1801091"/>
                </a:cubicBezTo>
                <a:cubicBezTo>
                  <a:pt x="7059657" y="1739868"/>
                  <a:pt x="7053566" y="1710933"/>
                  <a:pt x="7042582" y="1648691"/>
                </a:cubicBezTo>
                <a:cubicBezTo>
                  <a:pt x="7032818" y="1593363"/>
                  <a:pt x="7035739" y="1534600"/>
                  <a:pt x="7014873" y="1482436"/>
                </a:cubicBezTo>
                <a:lnTo>
                  <a:pt x="6987164" y="1413163"/>
                </a:lnTo>
                <a:cubicBezTo>
                  <a:pt x="6982546" y="1357745"/>
                  <a:pt x="6978582" y="1302269"/>
                  <a:pt x="6973310" y="1246909"/>
                </a:cubicBezTo>
                <a:cubicBezTo>
                  <a:pt x="6969345" y="1205278"/>
                  <a:pt x="6959455" y="1164037"/>
                  <a:pt x="6959455" y="1122218"/>
                </a:cubicBezTo>
                <a:cubicBezTo>
                  <a:pt x="6959455" y="992827"/>
                  <a:pt x="6968692" y="863600"/>
                  <a:pt x="6973310" y="734291"/>
                </a:cubicBezTo>
                <a:cubicBezTo>
                  <a:pt x="6968692" y="674255"/>
                  <a:pt x="6991368" y="605243"/>
                  <a:pt x="6959455" y="554182"/>
                </a:cubicBezTo>
                <a:cubicBezTo>
                  <a:pt x="6955056" y="547143"/>
                  <a:pt x="6885854" y="649142"/>
                  <a:pt x="6876328" y="665018"/>
                </a:cubicBezTo>
                <a:cubicBezTo>
                  <a:pt x="6843319" y="720033"/>
                  <a:pt x="6816637" y="779065"/>
                  <a:pt x="6779346" y="831272"/>
                </a:cubicBezTo>
                <a:cubicBezTo>
                  <a:pt x="6756255" y="863599"/>
                  <a:pt x="6730512" y="894188"/>
                  <a:pt x="6710073" y="928254"/>
                </a:cubicBezTo>
                <a:cubicBezTo>
                  <a:pt x="6608902" y="1096873"/>
                  <a:pt x="6570099" y="1180493"/>
                  <a:pt x="6488400" y="1343891"/>
                </a:cubicBezTo>
                <a:cubicBezTo>
                  <a:pt x="6452160" y="1416371"/>
                  <a:pt x="6435140" y="1446345"/>
                  <a:pt x="6405273" y="1524000"/>
                </a:cubicBezTo>
                <a:cubicBezTo>
                  <a:pt x="6394788" y="1551261"/>
                  <a:pt x="6386800" y="1579418"/>
                  <a:pt x="6377564" y="1607127"/>
                </a:cubicBezTo>
                <a:lnTo>
                  <a:pt x="6363710" y="1648691"/>
                </a:lnTo>
                <a:cubicBezTo>
                  <a:pt x="6359092" y="1662545"/>
                  <a:pt x="6352719" y="1675934"/>
                  <a:pt x="6349855" y="1690254"/>
                </a:cubicBezTo>
                <a:lnTo>
                  <a:pt x="6336000" y="1759527"/>
                </a:lnTo>
                <a:cubicBezTo>
                  <a:pt x="6340618" y="1390072"/>
                  <a:pt x="6341460" y="1020551"/>
                  <a:pt x="6349855" y="651163"/>
                </a:cubicBezTo>
                <a:cubicBezTo>
                  <a:pt x="6350701" y="613940"/>
                  <a:pt x="6358048" y="577127"/>
                  <a:pt x="6363710" y="540327"/>
                </a:cubicBezTo>
                <a:cubicBezTo>
                  <a:pt x="6366849" y="519925"/>
                  <a:pt x="6383536" y="439284"/>
                  <a:pt x="6391419" y="415636"/>
                </a:cubicBezTo>
                <a:cubicBezTo>
                  <a:pt x="6394685" y="405839"/>
                  <a:pt x="6400655" y="397163"/>
                  <a:pt x="6405273" y="387927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0B0A251-9BFD-DF46-A05E-58E474EFA229}"/>
              </a:ext>
            </a:extLst>
          </p:cNvPr>
          <p:cNvSpPr txBox="1"/>
          <p:nvPr/>
        </p:nvSpPr>
        <p:spPr>
          <a:xfrm>
            <a:off x="5999018" y="138545"/>
            <a:ext cx="247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1: start smaller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E05061E-E52E-F94B-A8AC-806B24D11704}"/>
              </a:ext>
            </a:extLst>
          </p:cNvPr>
          <p:cNvGrpSpPr/>
          <p:nvPr/>
        </p:nvGrpSpPr>
        <p:grpSpPr>
          <a:xfrm>
            <a:off x="303262" y="3198571"/>
            <a:ext cx="10399374" cy="2905959"/>
            <a:chOff x="303262" y="3198571"/>
            <a:chExt cx="10399374" cy="290595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D82E57D-CF2A-F445-8B83-B3A5AC42B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8991" y="3620301"/>
              <a:ext cx="8973645" cy="2484229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508E384-2D3B-6B49-A6BB-E75727BBFAFD}"/>
                </a:ext>
              </a:extLst>
            </p:cNvPr>
            <p:cNvCxnSpPr>
              <a:cxnSpLocks/>
            </p:cNvCxnSpPr>
            <p:nvPr/>
          </p:nvCxnSpPr>
          <p:spPr>
            <a:xfrm>
              <a:off x="1501680" y="4631682"/>
              <a:ext cx="3409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5F28F52-AE26-E84D-9356-82799FC4E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020" y="4068612"/>
              <a:ext cx="1111660" cy="111166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9C93D9D-53FA-404D-961A-FA8332C424CF}"/>
                </a:ext>
              </a:extLst>
            </p:cNvPr>
            <p:cNvSpPr txBox="1"/>
            <p:nvPr/>
          </p:nvSpPr>
          <p:spPr>
            <a:xfrm>
              <a:off x="303262" y="3198571"/>
              <a:ext cx="3049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Option 2: transfer learning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C4F7051-64F9-574A-8C1F-2916F63DE344}"/>
              </a:ext>
            </a:extLst>
          </p:cNvPr>
          <p:cNvGrpSpPr/>
          <p:nvPr/>
        </p:nvGrpSpPr>
        <p:grpSpPr>
          <a:xfrm>
            <a:off x="10637713" y="4077195"/>
            <a:ext cx="1212464" cy="811018"/>
            <a:chOff x="10639002" y="1180833"/>
            <a:chExt cx="1212464" cy="811018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0D82B866-3DDA-6344-BB60-FDE9C2E3315F}"/>
                </a:ext>
              </a:extLst>
            </p:cNvPr>
            <p:cNvCxnSpPr>
              <a:cxnSpLocks/>
            </p:cNvCxnSpPr>
            <p:nvPr/>
          </p:nvCxnSpPr>
          <p:spPr>
            <a:xfrm>
              <a:off x="10639002" y="1586342"/>
              <a:ext cx="3325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B6E2FEF-AFE0-034E-8A9D-036D7CA8E1C0}"/>
                </a:ext>
              </a:extLst>
            </p:cNvPr>
            <p:cNvSpPr/>
            <p:nvPr/>
          </p:nvSpPr>
          <p:spPr>
            <a:xfrm>
              <a:off x="10971512" y="1180833"/>
              <a:ext cx="879954" cy="811018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E09F457-7415-0349-8900-559DB7BC0E36}"/>
                </a:ext>
              </a:extLst>
            </p:cNvPr>
            <p:cNvSpPr txBox="1"/>
            <p:nvPr/>
          </p:nvSpPr>
          <p:spPr>
            <a:xfrm>
              <a:off x="11125199" y="1385453"/>
              <a:ext cx="684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Pr</a:t>
              </a:r>
              <a:r>
                <a:rPr lang="en-US" dirty="0"/>
                <a:t>(S)</a:t>
              </a:r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537E1D8B-101D-B548-ACE5-233F600CE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59" y="4077195"/>
            <a:ext cx="1286933" cy="105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9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A2B3CD0-4AC9-594B-AFE6-7C1C791CA94C}"/>
              </a:ext>
            </a:extLst>
          </p:cNvPr>
          <p:cNvGrpSpPr/>
          <p:nvPr/>
        </p:nvGrpSpPr>
        <p:grpSpPr>
          <a:xfrm>
            <a:off x="1094516" y="1108365"/>
            <a:ext cx="4156358" cy="3893127"/>
            <a:chOff x="3006442" y="775855"/>
            <a:chExt cx="5818905" cy="49045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A77E131-5056-3D40-86D1-F426CBCB1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1912" y="955333"/>
              <a:ext cx="5673435" cy="464190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60D893-4C27-3542-901E-0A7C86F3FC49}"/>
                </a:ext>
              </a:extLst>
            </p:cNvPr>
            <p:cNvSpPr/>
            <p:nvPr/>
          </p:nvSpPr>
          <p:spPr>
            <a:xfrm>
              <a:off x="3041076" y="775855"/>
              <a:ext cx="2819397" cy="6234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3664009-F68E-EF4E-95ED-2B45B3AE173B}"/>
                </a:ext>
              </a:extLst>
            </p:cNvPr>
            <p:cNvSpPr/>
            <p:nvPr/>
          </p:nvSpPr>
          <p:spPr>
            <a:xfrm>
              <a:off x="3006442" y="5112960"/>
              <a:ext cx="907470" cy="5674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6587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138</Words>
  <Application>Microsoft Macintosh PowerPoint</Application>
  <PresentationFormat>Widescreen</PresentationFormat>
  <Paragraphs>36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A practical introduction to neural networks</vt:lpstr>
      <vt:lpstr>PowerPoint Presentation</vt:lpstr>
      <vt:lpstr>PowerPoint Presentation</vt:lpstr>
      <vt:lpstr>CNNs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Durbach</dc:creator>
  <cp:lastModifiedBy>Ian Durbach</cp:lastModifiedBy>
  <cp:revision>51</cp:revision>
  <dcterms:created xsi:type="dcterms:W3CDTF">2018-05-31T08:49:26Z</dcterms:created>
  <dcterms:modified xsi:type="dcterms:W3CDTF">2021-09-07T15:12:00Z</dcterms:modified>
</cp:coreProperties>
</file>